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67" r:id="rId3"/>
    <p:sldId id="266" r:id="rId4"/>
    <p:sldId id="265" r:id="rId5"/>
    <p:sldId id="264" r:id="rId6"/>
    <p:sldId id="259" r:id="rId7"/>
    <p:sldId id="280" r:id="rId8"/>
    <p:sldId id="258" r:id="rId9"/>
    <p:sldId id="269" r:id="rId10"/>
    <p:sldId id="268" r:id="rId11"/>
    <p:sldId id="262" r:id="rId12"/>
    <p:sldId id="270" r:id="rId13"/>
    <p:sldId id="272" r:id="rId14"/>
    <p:sldId id="271" r:id="rId15"/>
    <p:sldId id="256" r:id="rId16"/>
    <p:sldId id="273" r:id="rId17"/>
    <p:sldId id="274" r:id="rId18"/>
    <p:sldId id="275" r:id="rId19"/>
    <p:sldId id="279" r:id="rId20"/>
    <p:sldId id="277" r:id="rId21"/>
    <p:sldId id="278" r:id="rId22"/>
    <p:sldId id="282" r:id="rId23"/>
    <p:sldId id="283" r:id="rId24"/>
    <p:sldId id="281" r:id="rId25"/>
    <p:sldId id="284" r:id="rId26"/>
    <p:sldId id="285" r:id="rId27"/>
    <p:sldId id="28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F0741D-589A-4CB9-B745-ADDBD12091B9}" v="651" dt="2024-03-31T09:06:50.5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eo Demetriou" userId="7b127bb130ded508" providerId="LiveId" clId="{DFF0741D-589A-4CB9-B745-ADDBD12091B9}"/>
    <pc:docChg chg="undo custSel addSld delSld modSld sldOrd">
      <pc:chgData name="Theo Demetriou" userId="7b127bb130ded508" providerId="LiveId" clId="{DFF0741D-589A-4CB9-B745-ADDBD12091B9}" dt="2024-03-31T09:06:50.549" v="8060"/>
      <pc:docMkLst>
        <pc:docMk/>
      </pc:docMkLst>
      <pc:sldChg chg="addSp delSp modSp mod">
        <pc:chgData name="Theo Demetriou" userId="7b127bb130ded508" providerId="LiveId" clId="{DFF0741D-589A-4CB9-B745-ADDBD12091B9}" dt="2024-03-29T09:23:46.664" v="1981" actId="478"/>
        <pc:sldMkLst>
          <pc:docMk/>
          <pc:sldMk cId="528351026" sldId="256"/>
        </pc:sldMkLst>
        <pc:spChg chg="add del">
          <ac:chgData name="Theo Demetriou" userId="7b127bb130ded508" providerId="LiveId" clId="{DFF0741D-589A-4CB9-B745-ADDBD12091B9}" dt="2024-03-21T10:37:03.990" v="133" actId="478"/>
          <ac:spMkLst>
            <pc:docMk/>
            <pc:sldMk cId="528351026" sldId="256"/>
            <ac:spMk id="11" creationId="{15E67EAE-EE3C-FF47-BF84-BCB3294036EC}"/>
          </ac:spMkLst>
        </pc:spChg>
        <pc:spChg chg="add del mod">
          <ac:chgData name="Theo Demetriou" userId="7b127bb130ded508" providerId="LiveId" clId="{DFF0741D-589A-4CB9-B745-ADDBD12091B9}" dt="2024-03-21T10:53:38.108" v="264"/>
          <ac:spMkLst>
            <pc:docMk/>
            <pc:sldMk cId="528351026" sldId="256"/>
            <ac:spMk id="13" creationId="{29D992E0-49BF-98C5-1C8B-2BCA08A2B019}"/>
          </ac:spMkLst>
        </pc:spChg>
        <pc:picChg chg="add del mod">
          <ac:chgData name="Theo Demetriou" userId="7b127bb130ded508" providerId="LiveId" clId="{DFF0741D-589A-4CB9-B745-ADDBD12091B9}" dt="2024-03-29T09:23:46.664" v="1981" actId="478"/>
          <ac:picMkLst>
            <pc:docMk/>
            <pc:sldMk cId="528351026" sldId="256"/>
            <ac:picMk id="3" creationId="{0698275F-96DE-BFF7-4D6D-AE8A45D6F78A}"/>
          </ac:picMkLst>
        </pc:picChg>
        <pc:picChg chg="add del mod">
          <ac:chgData name="Theo Demetriou" userId="7b127bb130ded508" providerId="LiveId" clId="{DFF0741D-589A-4CB9-B745-ADDBD12091B9}" dt="2024-03-21T10:28:01.928" v="111" actId="478"/>
          <ac:picMkLst>
            <pc:docMk/>
            <pc:sldMk cId="528351026" sldId="256"/>
            <ac:picMk id="3" creationId="{DFB75753-B1CF-0F27-2C3C-7DDAA5A88FC4}"/>
          </ac:picMkLst>
        </pc:picChg>
        <pc:picChg chg="add del mod">
          <ac:chgData name="Theo Demetriou" userId="7b127bb130ded508" providerId="LiveId" clId="{DFF0741D-589A-4CB9-B745-ADDBD12091B9}" dt="2024-03-21T10:28:01.111" v="110" actId="478"/>
          <ac:picMkLst>
            <pc:docMk/>
            <pc:sldMk cId="528351026" sldId="256"/>
            <ac:picMk id="5" creationId="{868EE981-D239-88B3-3CC6-EF4FE2676049}"/>
          </ac:picMkLst>
        </pc:picChg>
        <pc:picChg chg="add del mod modCrop">
          <ac:chgData name="Theo Demetriou" userId="7b127bb130ded508" providerId="LiveId" clId="{DFF0741D-589A-4CB9-B745-ADDBD12091B9}" dt="2024-03-21T10:53:38.108" v="264"/>
          <ac:picMkLst>
            <pc:docMk/>
            <pc:sldMk cId="528351026" sldId="256"/>
            <ac:picMk id="7" creationId="{98825C62-8840-F374-275E-4FA2ED2CA919}"/>
          </ac:picMkLst>
        </pc:picChg>
        <pc:picChg chg="del">
          <ac:chgData name="Theo Demetriou" userId="7b127bb130ded508" providerId="LiveId" clId="{DFF0741D-589A-4CB9-B745-ADDBD12091B9}" dt="2024-03-21T10:24:06.889" v="91" actId="478"/>
          <ac:picMkLst>
            <pc:docMk/>
            <pc:sldMk cId="528351026" sldId="256"/>
            <ac:picMk id="9" creationId="{F19017FF-8A3A-03B3-7578-521E89C90965}"/>
          </ac:picMkLst>
        </pc:picChg>
        <pc:picChg chg="add del mod">
          <ac:chgData name="Theo Demetriou" userId="7b127bb130ded508" providerId="LiveId" clId="{DFF0741D-589A-4CB9-B745-ADDBD12091B9}" dt="2024-03-21T10:27:32.101" v="100" actId="478"/>
          <ac:picMkLst>
            <pc:docMk/>
            <pc:sldMk cId="528351026" sldId="256"/>
            <ac:picMk id="10" creationId="{650C92AF-E2E5-B070-3D58-591EF137E429}"/>
          </ac:picMkLst>
        </pc:picChg>
        <pc:picChg chg="mod">
          <ac:chgData name="Theo Demetriou" userId="7b127bb130ded508" providerId="LiveId" clId="{DFF0741D-589A-4CB9-B745-ADDBD12091B9}" dt="2024-03-21T10:36:56.456" v="130"/>
          <ac:picMkLst>
            <pc:docMk/>
            <pc:sldMk cId="528351026" sldId="256"/>
            <ac:picMk id="12" creationId="{FAC61B34-331B-DFA0-641A-DFD6E132AD76}"/>
          </ac:picMkLst>
        </pc:picChg>
        <pc:picChg chg="mod">
          <ac:chgData name="Theo Demetriou" userId="7b127bb130ded508" providerId="LiveId" clId="{DFF0741D-589A-4CB9-B745-ADDBD12091B9}" dt="2024-03-21T10:53:40.632" v="266" actId="962"/>
          <ac:picMkLst>
            <pc:docMk/>
            <pc:sldMk cId="528351026" sldId="256"/>
            <ac:picMk id="14" creationId="{DA7E9620-BC86-5383-FFFB-6B2F4C4ABD9F}"/>
          </ac:picMkLst>
        </pc:picChg>
      </pc:sldChg>
      <pc:sldChg chg="addSp delSp modSp mod modTransition">
        <pc:chgData name="Theo Demetriou" userId="7b127bb130ded508" providerId="LiveId" clId="{DFF0741D-589A-4CB9-B745-ADDBD12091B9}" dt="2024-03-29T08:29:24.943" v="1262" actId="478"/>
        <pc:sldMkLst>
          <pc:docMk/>
          <pc:sldMk cId="2846257407" sldId="258"/>
        </pc:sldMkLst>
        <pc:spChg chg="add del mod">
          <ac:chgData name="Theo Demetriou" userId="7b127bb130ded508" providerId="LiveId" clId="{DFF0741D-589A-4CB9-B745-ADDBD12091B9}" dt="2024-03-22T10:21:58.148" v="367"/>
          <ac:spMkLst>
            <pc:docMk/>
            <pc:sldMk cId="2846257407" sldId="258"/>
            <ac:spMk id="2" creationId="{7401D2BE-AFF3-CF2D-D21D-9C000583C897}"/>
          </ac:spMkLst>
        </pc:spChg>
        <pc:spChg chg="add del mod">
          <ac:chgData name="Theo Demetriou" userId="7b127bb130ded508" providerId="LiveId" clId="{DFF0741D-589A-4CB9-B745-ADDBD12091B9}" dt="2024-03-29T08:29:23.939" v="1261" actId="478"/>
          <ac:spMkLst>
            <pc:docMk/>
            <pc:sldMk cId="2846257407" sldId="258"/>
            <ac:spMk id="2" creationId="{DB724AD3-18FA-657C-9A12-2BAEEC3D5A9A}"/>
          </ac:spMkLst>
        </pc:spChg>
        <pc:spChg chg="add del">
          <ac:chgData name="Theo Demetriou" userId="7b127bb130ded508" providerId="LiveId" clId="{DFF0741D-589A-4CB9-B745-ADDBD12091B9}" dt="2024-03-21T10:30:37.252" v="123"/>
          <ac:spMkLst>
            <pc:docMk/>
            <pc:sldMk cId="2846257407" sldId="258"/>
            <ac:spMk id="4" creationId="{17DF468B-9818-1211-3147-CABF73B9256E}"/>
          </ac:spMkLst>
        </pc:spChg>
        <pc:spChg chg="add del mod">
          <ac:chgData name="Theo Demetriou" userId="7b127bb130ded508" providerId="LiveId" clId="{DFF0741D-589A-4CB9-B745-ADDBD12091B9}" dt="2024-03-21T10:48:24.355" v="215"/>
          <ac:spMkLst>
            <pc:docMk/>
            <pc:sldMk cId="2846257407" sldId="258"/>
            <ac:spMk id="6" creationId="{FA6453A8-94E6-98BC-116E-ADA3FC09AB28}"/>
          </ac:spMkLst>
        </pc:spChg>
        <pc:picChg chg="add del mod">
          <ac:chgData name="Theo Demetriou" userId="7b127bb130ded508" providerId="LiveId" clId="{DFF0741D-589A-4CB9-B745-ADDBD12091B9}" dt="2024-03-21T10:30:37.252" v="123"/>
          <ac:picMkLst>
            <pc:docMk/>
            <pc:sldMk cId="2846257407" sldId="258"/>
            <ac:picMk id="3" creationId="{01CE1B47-74F3-62F4-13D5-F9453C2148FF}"/>
          </ac:picMkLst>
        </pc:picChg>
        <pc:picChg chg="mod">
          <ac:chgData name="Theo Demetriou" userId="7b127bb130ded508" providerId="LiveId" clId="{DFF0741D-589A-4CB9-B745-ADDBD12091B9}" dt="2024-03-22T10:22:06.305" v="369" actId="962"/>
          <ac:picMkLst>
            <pc:docMk/>
            <pc:sldMk cId="2846257407" sldId="258"/>
            <ac:picMk id="3" creationId="{65A6B0B2-4FEC-8CD5-49B0-A3B2093642EA}"/>
          </ac:picMkLst>
        </pc:picChg>
        <pc:picChg chg="add del mod">
          <ac:chgData name="Theo Demetriou" userId="7b127bb130ded508" providerId="LiveId" clId="{DFF0741D-589A-4CB9-B745-ADDBD12091B9}" dt="2024-03-21T10:48:24.355" v="215"/>
          <ac:picMkLst>
            <pc:docMk/>
            <pc:sldMk cId="2846257407" sldId="258"/>
            <ac:picMk id="5" creationId="{595078BC-0A98-D02F-0A33-BFF37E6459CD}"/>
          </ac:picMkLst>
        </pc:picChg>
        <pc:picChg chg="add del mod">
          <ac:chgData name="Theo Demetriou" userId="7b127bb130ded508" providerId="LiveId" clId="{DFF0741D-589A-4CB9-B745-ADDBD12091B9}" dt="2024-03-29T08:29:24.943" v="1262" actId="478"/>
          <ac:picMkLst>
            <pc:docMk/>
            <pc:sldMk cId="2846257407" sldId="258"/>
            <ac:picMk id="5" creationId="{88C550A3-1944-0883-1134-7ABE57C6C45A}"/>
          </ac:picMkLst>
        </pc:picChg>
        <pc:picChg chg="mod">
          <ac:chgData name="Theo Demetriou" userId="7b127bb130ded508" providerId="LiveId" clId="{DFF0741D-589A-4CB9-B745-ADDBD12091B9}" dt="2024-03-21T10:47:31.651" v="211"/>
          <ac:picMkLst>
            <pc:docMk/>
            <pc:sldMk cId="2846257407" sldId="258"/>
            <ac:picMk id="7" creationId="{679C6CFE-7EE5-02EB-507E-E3C76402C6D8}"/>
          </ac:picMkLst>
        </pc:picChg>
        <pc:picChg chg="del mod modCrop">
          <ac:chgData name="Theo Demetriou" userId="7b127bb130ded508" providerId="LiveId" clId="{DFF0741D-589A-4CB9-B745-ADDBD12091B9}" dt="2024-03-22T10:21:58.148" v="367"/>
          <ac:picMkLst>
            <pc:docMk/>
            <pc:sldMk cId="2846257407" sldId="258"/>
            <ac:picMk id="8" creationId="{4F9C462F-5B89-F3D4-FE32-E758FBC1C975}"/>
          </ac:picMkLst>
        </pc:picChg>
        <pc:picChg chg="del mod">
          <ac:chgData name="Theo Demetriou" userId="7b127bb130ded508" providerId="LiveId" clId="{DFF0741D-589A-4CB9-B745-ADDBD12091B9}" dt="2024-03-21T10:23:41.496" v="88" actId="478"/>
          <ac:picMkLst>
            <pc:docMk/>
            <pc:sldMk cId="2846257407" sldId="258"/>
            <ac:picMk id="18" creationId="{759EC438-C6AE-03EE-D8B4-5C63B6E51F2D}"/>
          </ac:picMkLst>
        </pc:picChg>
        <pc:picChg chg="del mod">
          <ac:chgData name="Theo Demetriou" userId="7b127bb130ded508" providerId="LiveId" clId="{DFF0741D-589A-4CB9-B745-ADDBD12091B9}" dt="2024-03-21T10:24:02.397" v="90" actId="478"/>
          <ac:picMkLst>
            <pc:docMk/>
            <pc:sldMk cId="2846257407" sldId="258"/>
            <ac:picMk id="21" creationId="{B69C77B2-737E-9DCE-1A35-AC5E9CE24541}"/>
          </ac:picMkLst>
        </pc:picChg>
      </pc:sldChg>
      <pc:sldChg chg="modSp mod">
        <pc:chgData name="Theo Demetriou" userId="7b127bb130ded508" providerId="LiveId" clId="{DFF0741D-589A-4CB9-B745-ADDBD12091B9}" dt="2024-03-29T09:08:27.620" v="1345" actId="20577"/>
        <pc:sldMkLst>
          <pc:docMk/>
          <pc:sldMk cId="1952234593" sldId="259"/>
        </pc:sldMkLst>
        <pc:spChg chg="mod">
          <ac:chgData name="Theo Demetriou" userId="7b127bb130ded508" providerId="LiveId" clId="{DFF0741D-589A-4CB9-B745-ADDBD12091B9}" dt="2024-03-29T09:08:27.620" v="1345" actId="20577"/>
          <ac:spMkLst>
            <pc:docMk/>
            <pc:sldMk cId="1952234593" sldId="259"/>
            <ac:spMk id="4" creationId="{B476A2D8-D6CA-3F27-6388-0A206FB708CB}"/>
          </ac:spMkLst>
        </pc:spChg>
        <pc:spChg chg="mod">
          <ac:chgData name="Theo Demetriou" userId="7b127bb130ded508" providerId="LiveId" clId="{DFF0741D-589A-4CB9-B745-ADDBD12091B9}" dt="2024-03-21T10:26:04.510" v="95" actId="1076"/>
          <ac:spMkLst>
            <pc:docMk/>
            <pc:sldMk cId="1952234593" sldId="259"/>
            <ac:spMk id="9" creationId="{141C7A6A-311E-A78A-2FAB-6D043CCE8242}"/>
          </ac:spMkLst>
        </pc:spChg>
        <pc:picChg chg="mod">
          <ac:chgData name="Theo Demetriou" userId="7b127bb130ded508" providerId="LiveId" clId="{DFF0741D-589A-4CB9-B745-ADDBD12091B9}" dt="2024-03-21T10:25:54.123" v="94" actId="14100"/>
          <ac:picMkLst>
            <pc:docMk/>
            <pc:sldMk cId="1952234593" sldId="259"/>
            <ac:picMk id="3" creationId="{3E8540C7-EF23-8584-256B-A672C59847E5}"/>
          </ac:picMkLst>
        </pc:picChg>
      </pc:sldChg>
      <pc:sldChg chg="addSp delSp modSp del mod">
        <pc:chgData name="Theo Demetriou" userId="7b127bb130ded508" providerId="LiveId" clId="{DFF0741D-589A-4CB9-B745-ADDBD12091B9}" dt="2024-03-31T08:22:02.571" v="6999" actId="47"/>
        <pc:sldMkLst>
          <pc:docMk/>
          <pc:sldMk cId="1873067130" sldId="260"/>
        </pc:sldMkLst>
        <pc:spChg chg="add del mod">
          <ac:chgData name="Theo Demetriou" userId="7b127bb130ded508" providerId="LiveId" clId="{DFF0741D-589A-4CB9-B745-ADDBD12091B9}" dt="2024-03-21T10:56:02.380" v="301"/>
          <ac:spMkLst>
            <pc:docMk/>
            <pc:sldMk cId="1873067130" sldId="260"/>
            <ac:spMk id="3" creationId="{F1E5A8E2-2DE9-827D-E73B-C20E61351B0F}"/>
          </ac:spMkLst>
        </pc:spChg>
        <pc:spChg chg="add mod">
          <ac:chgData name="Theo Demetriou" userId="7b127bb130ded508" providerId="LiveId" clId="{DFF0741D-589A-4CB9-B745-ADDBD12091B9}" dt="2024-03-31T07:47:17.314" v="6839" actId="20577"/>
          <ac:spMkLst>
            <pc:docMk/>
            <pc:sldMk cId="1873067130" sldId="260"/>
            <ac:spMk id="11" creationId="{DB168551-2AD2-5762-A71E-698112CF2957}"/>
          </ac:spMkLst>
        </pc:spChg>
        <pc:picChg chg="add del mod modCrop">
          <ac:chgData name="Theo Demetriou" userId="7b127bb130ded508" providerId="LiveId" clId="{DFF0741D-589A-4CB9-B745-ADDBD12091B9}" dt="2024-03-21T10:56:02.380" v="301"/>
          <ac:picMkLst>
            <pc:docMk/>
            <pc:sldMk cId="1873067130" sldId="260"/>
            <ac:picMk id="2" creationId="{F59F7B07-E764-55A1-AB69-A0F187534607}"/>
          </ac:picMkLst>
        </pc:picChg>
        <pc:picChg chg="add del mod">
          <ac:chgData name="Theo Demetriou" userId="7b127bb130ded508" providerId="LiveId" clId="{DFF0741D-589A-4CB9-B745-ADDBD12091B9}" dt="2024-03-31T07:27:06.337" v="5860" actId="478"/>
          <ac:picMkLst>
            <pc:docMk/>
            <pc:sldMk cId="1873067130" sldId="260"/>
            <ac:picMk id="3" creationId="{6F54FD66-083A-5282-029C-2359AA4472EE}"/>
          </ac:picMkLst>
        </pc:picChg>
        <pc:picChg chg="mod">
          <ac:chgData name="Theo Demetriou" userId="7b127bb130ded508" providerId="LiveId" clId="{DFF0741D-589A-4CB9-B745-ADDBD12091B9}" dt="2024-03-21T10:56:05.497" v="303" actId="962"/>
          <ac:picMkLst>
            <pc:docMk/>
            <pc:sldMk cId="1873067130" sldId="260"/>
            <ac:picMk id="4" creationId="{456E9C6A-8276-2A1A-93AC-F36537B7B0A4}"/>
          </ac:picMkLst>
        </pc:picChg>
        <pc:picChg chg="add mod">
          <ac:chgData name="Theo Demetriou" userId="7b127bb130ded508" providerId="LiveId" clId="{DFF0741D-589A-4CB9-B745-ADDBD12091B9}" dt="2024-03-31T07:29:59.086" v="5871" actId="14100"/>
          <ac:picMkLst>
            <pc:docMk/>
            <pc:sldMk cId="1873067130" sldId="260"/>
            <ac:picMk id="5" creationId="{D65344D3-3224-DC99-8841-495DB803CAD2}"/>
          </ac:picMkLst>
        </pc:picChg>
        <pc:picChg chg="add del mod">
          <ac:chgData name="Theo Demetriou" userId="7b127bb130ded508" providerId="LiveId" clId="{DFF0741D-589A-4CB9-B745-ADDBD12091B9}" dt="2024-03-31T07:26:26.867" v="5852" actId="478"/>
          <ac:picMkLst>
            <pc:docMk/>
            <pc:sldMk cId="1873067130" sldId="260"/>
            <ac:picMk id="6" creationId="{00EFF23F-7B53-B741-AF74-F0792FE6A799}"/>
          </ac:picMkLst>
        </pc:picChg>
        <pc:picChg chg="add del mod">
          <ac:chgData name="Theo Demetriou" userId="7b127bb130ded508" providerId="LiveId" clId="{DFF0741D-589A-4CB9-B745-ADDBD12091B9}" dt="2024-03-29T11:38:19.288" v="2874" actId="478"/>
          <ac:picMkLst>
            <pc:docMk/>
            <pc:sldMk cId="1873067130" sldId="260"/>
            <ac:picMk id="7" creationId="{1E021398-21D5-647D-040C-2D77CD054C23}"/>
          </ac:picMkLst>
        </pc:picChg>
        <pc:picChg chg="add mod">
          <ac:chgData name="Theo Demetriou" userId="7b127bb130ded508" providerId="LiveId" clId="{DFF0741D-589A-4CB9-B745-ADDBD12091B9}" dt="2024-03-31T07:30:05.949" v="5874" actId="14100"/>
          <ac:picMkLst>
            <pc:docMk/>
            <pc:sldMk cId="1873067130" sldId="260"/>
            <ac:picMk id="8" creationId="{0B6CAE9E-4661-E865-BD05-43D341211E8F}"/>
          </ac:picMkLst>
        </pc:picChg>
        <pc:picChg chg="add mod">
          <ac:chgData name="Theo Demetriou" userId="7b127bb130ded508" providerId="LiveId" clId="{DFF0741D-589A-4CB9-B745-ADDBD12091B9}" dt="2024-03-31T07:30:01.767" v="5872" actId="14100"/>
          <ac:picMkLst>
            <pc:docMk/>
            <pc:sldMk cId="1873067130" sldId="260"/>
            <ac:picMk id="10" creationId="{B68EE7FE-BEE1-BD5A-B76C-B2FCAC02F564}"/>
          </ac:picMkLst>
        </pc:picChg>
      </pc:sldChg>
      <pc:sldChg chg="addSp delSp modSp new del mod">
        <pc:chgData name="Theo Demetriou" userId="7b127bb130ded508" providerId="LiveId" clId="{DFF0741D-589A-4CB9-B745-ADDBD12091B9}" dt="2024-03-21T10:37:44.967" v="135" actId="47"/>
        <pc:sldMkLst>
          <pc:docMk/>
          <pc:sldMk cId="1423936300" sldId="261"/>
        </pc:sldMkLst>
        <pc:spChg chg="del">
          <ac:chgData name="Theo Demetriou" userId="7b127bb130ded508" providerId="LiveId" clId="{DFF0741D-589A-4CB9-B745-ADDBD12091B9}" dt="2024-03-21T10:27:41.626" v="104" actId="478"/>
          <ac:spMkLst>
            <pc:docMk/>
            <pc:sldMk cId="1423936300" sldId="261"/>
            <ac:spMk id="2" creationId="{BC210197-4F1B-1B75-EF8C-DF36CB7070EA}"/>
          </ac:spMkLst>
        </pc:spChg>
        <pc:spChg chg="del">
          <ac:chgData name="Theo Demetriou" userId="7b127bb130ded508" providerId="LiveId" clId="{DFF0741D-589A-4CB9-B745-ADDBD12091B9}" dt="2024-03-21T10:27:40.414" v="103" actId="478"/>
          <ac:spMkLst>
            <pc:docMk/>
            <pc:sldMk cId="1423936300" sldId="261"/>
            <ac:spMk id="3" creationId="{9BF9DAA3-7B01-A033-A96C-E5EB48D0FFC2}"/>
          </ac:spMkLst>
        </pc:spChg>
        <pc:picChg chg="add mod">
          <ac:chgData name="Theo Demetriou" userId="7b127bb130ded508" providerId="LiveId" clId="{DFF0741D-589A-4CB9-B745-ADDBD12091B9}" dt="2024-03-21T10:28:35.306" v="119" actId="14100"/>
          <ac:picMkLst>
            <pc:docMk/>
            <pc:sldMk cId="1423936300" sldId="261"/>
            <ac:picMk id="4" creationId="{9D74D971-FFBD-9BC3-36C7-F4B5FECDBD98}"/>
          </ac:picMkLst>
        </pc:picChg>
      </pc:sldChg>
      <pc:sldChg chg="addSp delSp modSp add mod ord modTransition">
        <pc:chgData name="Theo Demetriou" userId="7b127bb130ded508" providerId="LiveId" clId="{DFF0741D-589A-4CB9-B745-ADDBD12091B9}" dt="2024-03-29T09:41:31.377" v="2586"/>
        <pc:sldMkLst>
          <pc:docMk/>
          <pc:sldMk cId="2796255652" sldId="262"/>
        </pc:sldMkLst>
        <pc:spChg chg="add del mod">
          <ac:chgData name="Theo Demetriou" userId="7b127bb130ded508" providerId="LiveId" clId="{DFF0741D-589A-4CB9-B745-ADDBD12091B9}" dt="2024-03-21T10:44:30.212" v="171"/>
          <ac:spMkLst>
            <pc:docMk/>
            <pc:sldMk cId="2796255652" sldId="262"/>
            <ac:spMk id="2" creationId="{CDC4AA72-BA15-DDF9-6B1C-8961B58D9E22}"/>
          </ac:spMkLst>
        </pc:spChg>
        <pc:spChg chg="add del mod">
          <ac:chgData name="Theo Demetriou" userId="7b127bb130ded508" providerId="LiveId" clId="{DFF0741D-589A-4CB9-B745-ADDBD12091B9}" dt="2024-03-29T09:18:55.588" v="1929" actId="478"/>
          <ac:spMkLst>
            <pc:docMk/>
            <pc:sldMk cId="2796255652" sldId="262"/>
            <ac:spMk id="7" creationId="{38BAE051-4B67-331B-ECD8-5B58ED9B39B5}"/>
          </ac:spMkLst>
        </pc:spChg>
        <pc:spChg chg="add mod">
          <ac:chgData name="Theo Demetriou" userId="7b127bb130ded508" providerId="LiveId" clId="{DFF0741D-589A-4CB9-B745-ADDBD12091B9}" dt="2024-03-29T09:19:02.770" v="1931" actId="1076"/>
          <ac:spMkLst>
            <pc:docMk/>
            <pc:sldMk cId="2796255652" sldId="262"/>
            <ac:spMk id="8" creationId="{9D3BBADA-B785-26B8-3A0A-93D172F3A544}"/>
          </ac:spMkLst>
        </pc:spChg>
        <pc:picChg chg="add mod">
          <ac:chgData name="Theo Demetriou" userId="7b127bb130ded508" providerId="LiveId" clId="{DFF0741D-589A-4CB9-B745-ADDBD12091B9}" dt="2024-03-29T09:07:21.366" v="1321" actId="1076"/>
          <ac:picMkLst>
            <pc:docMk/>
            <pc:sldMk cId="2796255652" sldId="262"/>
            <ac:picMk id="3" creationId="{50649590-6AA4-91F5-2FA8-965DC05BCE62}"/>
          </ac:picMkLst>
        </pc:picChg>
        <pc:picChg chg="del">
          <ac:chgData name="Theo Demetriou" userId="7b127bb130ded508" providerId="LiveId" clId="{DFF0741D-589A-4CB9-B745-ADDBD12091B9}" dt="2024-03-21T10:39:37.509" v="140" actId="478"/>
          <ac:picMkLst>
            <pc:docMk/>
            <pc:sldMk cId="2796255652" sldId="262"/>
            <ac:picMk id="3" creationId="{DFB75753-B1CF-0F27-2C3C-7DDAA5A88FC4}"/>
          </ac:picMkLst>
        </pc:picChg>
        <pc:picChg chg="mod">
          <ac:chgData name="Theo Demetriou" userId="7b127bb130ded508" providerId="LiveId" clId="{DFF0741D-589A-4CB9-B745-ADDBD12091B9}" dt="2024-03-22T10:23:05.387" v="373" actId="14100"/>
          <ac:picMkLst>
            <pc:docMk/>
            <pc:sldMk cId="2796255652" sldId="262"/>
            <ac:picMk id="4" creationId="{57627BEA-A5A3-7A14-4987-20A01026C548}"/>
          </ac:picMkLst>
        </pc:picChg>
        <pc:picChg chg="del mod modCrop">
          <ac:chgData name="Theo Demetriou" userId="7b127bb130ded508" providerId="LiveId" clId="{DFF0741D-589A-4CB9-B745-ADDBD12091B9}" dt="2024-03-21T10:44:30.212" v="171"/>
          <ac:picMkLst>
            <pc:docMk/>
            <pc:sldMk cId="2796255652" sldId="262"/>
            <ac:picMk id="5" creationId="{868EE981-D239-88B3-3CC6-EF4FE2676049}"/>
          </ac:picMkLst>
        </pc:picChg>
        <pc:picChg chg="add del">
          <ac:chgData name="Theo Demetriou" userId="7b127bb130ded508" providerId="LiveId" clId="{DFF0741D-589A-4CB9-B745-ADDBD12091B9}" dt="2024-03-29T09:07:06.433" v="1316" actId="22"/>
          <ac:picMkLst>
            <pc:docMk/>
            <pc:sldMk cId="2796255652" sldId="262"/>
            <ac:picMk id="6" creationId="{18EED05F-7ABB-D6C8-9EA4-C999AD20C4A1}"/>
          </ac:picMkLst>
        </pc:picChg>
        <pc:picChg chg="del">
          <ac:chgData name="Theo Demetriou" userId="7b127bb130ded508" providerId="LiveId" clId="{DFF0741D-589A-4CB9-B745-ADDBD12091B9}" dt="2024-03-21T10:27:47.133" v="106" actId="478"/>
          <ac:picMkLst>
            <pc:docMk/>
            <pc:sldMk cId="2796255652" sldId="262"/>
            <ac:picMk id="7" creationId="{98825C62-8840-F374-275E-4FA2ED2CA919}"/>
          </ac:picMkLst>
        </pc:picChg>
      </pc:sldChg>
      <pc:sldChg chg="delSp modSp add del mod ord">
        <pc:chgData name="Theo Demetriou" userId="7b127bb130ded508" providerId="LiveId" clId="{DFF0741D-589A-4CB9-B745-ADDBD12091B9}" dt="2024-03-21T10:54:01.829" v="269" actId="47"/>
        <pc:sldMkLst>
          <pc:docMk/>
          <pc:sldMk cId="142248847" sldId="263"/>
        </pc:sldMkLst>
        <pc:picChg chg="mod">
          <ac:chgData name="Theo Demetriou" userId="7b127bb130ded508" providerId="LiveId" clId="{DFF0741D-589A-4CB9-B745-ADDBD12091B9}" dt="2024-03-21T10:48:49.629" v="216" actId="1076"/>
          <ac:picMkLst>
            <pc:docMk/>
            <pc:sldMk cId="142248847" sldId="263"/>
            <ac:picMk id="3" creationId="{DFB75753-B1CF-0F27-2C3C-7DDAA5A88FC4}"/>
          </ac:picMkLst>
        </pc:picChg>
        <pc:picChg chg="del">
          <ac:chgData name="Theo Demetriou" userId="7b127bb130ded508" providerId="LiveId" clId="{DFF0741D-589A-4CB9-B745-ADDBD12091B9}" dt="2024-03-21T10:27:53.969" v="109" actId="478"/>
          <ac:picMkLst>
            <pc:docMk/>
            <pc:sldMk cId="142248847" sldId="263"/>
            <ac:picMk id="5" creationId="{868EE981-D239-88B3-3CC6-EF4FE2676049}"/>
          </ac:picMkLst>
        </pc:picChg>
        <pc:picChg chg="del">
          <ac:chgData name="Theo Demetriou" userId="7b127bb130ded508" providerId="LiveId" clId="{DFF0741D-589A-4CB9-B745-ADDBD12091B9}" dt="2024-03-21T10:27:53.318" v="108" actId="478"/>
          <ac:picMkLst>
            <pc:docMk/>
            <pc:sldMk cId="142248847" sldId="263"/>
            <ac:picMk id="7" creationId="{98825C62-8840-F374-275E-4FA2ED2CA919}"/>
          </ac:picMkLst>
        </pc:picChg>
      </pc:sldChg>
      <pc:sldChg chg="addSp delSp modSp new mod modTransition delAnim modAnim">
        <pc:chgData name="Theo Demetriou" userId="7b127bb130ded508" providerId="LiveId" clId="{DFF0741D-589A-4CB9-B745-ADDBD12091B9}" dt="2024-03-29T11:28:31.080" v="2768" actId="478"/>
        <pc:sldMkLst>
          <pc:docMk/>
          <pc:sldMk cId="2701908196" sldId="263"/>
        </pc:sldMkLst>
        <pc:spChg chg="del">
          <ac:chgData name="Theo Demetriou" userId="7b127bb130ded508" providerId="LiveId" clId="{DFF0741D-589A-4CB9-B745-ADDBD12091B9}" dt="2024-03-29T07:52:20.507" v="375" actId="478"/>
          <ac:spMkLst>
            <pc:docMk/>
            <pc:sldMk cId="2701908196" sldId="263"/>
            <ac:spMk id="2" creationId="{0690E373-BCF0-BB3A-EA18-F9AA4B21556C}"/>
          </ac:spMkLst>
        </pc:spChg>
        <pc:spChg chg="del">
          <ac:chgData name="Theo Demetriou" userId="7b127bb130ded508" providerId="LiveId" clId="{DFF0741D-589A-4CB9-B745-ADDBD12091B9}" dt="2024-03-29T07:52:21.580" v="376" actId="478"/>
          <ac:spMkLst>
            <pc:docMk/>
            <pc:sldMk cId="2701908196" sldId="263"/>
            <ac:spMk id="3" creationId="{585758FF-D26D-26B7-B1C5-2EB413211004}"/>
          </ac:spMkLst>
        </pc:spChg>
        <pc:picChg chg="add del mod">
          <ac:chgData name="Theo Demetriou" userId="7b127bb130ded508" providerId="LiveId" clId="{DFF0741D-589A-4CB9-B745-ADDBD12091B9}" dt="2024-03-29T07:54:02.914" v="389" actId="478"/>
          <ac:picMkLst>
            <pc:docMk/>
            <pc:sldMk cId="2701908196" sldId="263"/>
            <ac:picMk id="5" creationId="{0593616B-46DC-7E8E-4BC5-223F6DFC54BB}"/>
          </ac:picMkLst>
        </pc:picChg>
        <pc:picChg chg="add mod">
          <ac:chgData name="Theo Demetriou" userId="7b127bb130ded508" providerId="LiveId" clId="{DFF0741D-589A-4CB9-B745-ADDBD12091B9}" dt="2024-03-29T07:54:07.945" v="391" actId="14100"/>
          <ac:picMkLst>
            <pc:docMk/>
            <pc:sldMk cId="2701908196" sldId="263"/>
            <ac:picMk id="7" creationId="{7107E921-733B-94E8-B7F2-85BFD66800CC}"/>
          </ac:picMkLst>
        </pc:picChg>
        <pc:picChg chg="add del mod">
          <ac:chgData name="Theo Demetriou" userId="7b127bb130ded508" providerId="LiveId" clId="{DFF0741D-589A-4CB9-B745-ADDBD12091B9}" dt="2024-03-29T07:54:01.212" v="388" actId="478"/>
          <ac:picMkLst>
            <pc:docMk/>
            <pc:sldMk cId="2701908196" sldId="263"/>
            <ac:picMk id="9" creationId="{162576F2-58AB-A0EB-FD31-E1135DA387DC}"/>
          </ac:picMkLst>
        </pc:picChg>
        <pc:picChg chg="add del mod">
          <ac:chgData name="Theo Demetriou" userId="7b127bb130ded508" providerId="LiveId" clId="{DFF0741D-589A-4CB9-B745-ADDBD12091B9}" dt="2024-03-29T07:54:00.460" v="387" actId="478"/>
          <ac:picMkLst>
            <pc:docMk/>
            <pc:sldMk cId="2701908196" sldId="263"/>
            <ac:picMk id="11" creationId="{DAA1F047-8188-428B-4379-9AD210A3D989}"/>
          </ac:picMkLst>
        </pc:picChg>
        <pc:picChg chg="add del mod">
          <ac:chgData name="Theo Demetriou" userId="7b127bb130ded508" providerId="LiveId" clId="{DFF0741D-589A-4CB9-B745-ADDBD12091B9}" dt="2024-03-29T07:53:59.460" v="386" actId="478"/>
          <ac:picMkLst>
            <pc:docMk/>
            <pc:sldMk cId="2701908196" sldId="263"/>
            <ac:picMk id="13" creationId="{F9DBD031-2D89-0759-2F88-3F497F720BC4}"/>
          </ac:picMkLst>
        </pc:picChg>
        <pc:picChg chg="add del mod">
          <ac:chgData name="Theo Demetriou" userId="7b127bb130ded508" providerId="LiveId" clId="{DFF0741D-589A-4CB9-B745-ADDBD12091B9}" dt="2024-03-29T09:04:38.759" v="1303" actId="478"/>
          <ac:picMkLst>
            <pc:docMk/>
            <pc:sldMk cId="2701908196" sldId="263"/>
            <ac:picMk id="14" creationId="{5B0A6F66-1ADD-B6E7-90B6-B83C3D0A7AE7}"/>
          </ac:picMkLst>
        </pc:picChg>
        <pc:picChg chg="del mod">
          <ac:chgData name="Theo Demetriou" userId="7b127bb130ded508" providerId="LiveId" clId="{DFF0741D-589A-4CB9-B745-ADDBD12091B9}" dt="2024-03-29T11:26:10.222" v="2760" actId="478"/>
          <ac:picMkLst>
            <pc:docMk/>
            <pc:sldMk cId="2701908196" sldId="263"/>
            <ac:picMk id="15" creationId="{871689F1-4D66-4372-ED48-E1DF6FC6EE96}"/>
          </ac:picMkLst>
        </pc:picChg>
        <pc:picChg chg="del mod">
          <ac:chgData name="Theo Demetriou" userId="7b127bb130ded508" providerId="LiveId" clId="{DFF0741D-589A-4CB9-B745-ADDBD12091B9}" dt="2024-03-29T11:28:31.080" v="2768" actId="478"/>
          <ac:picMkLst>
            <pc:docMk/>
            <pc:sldMk cId="2701908196" sldId="263"/>
            <ac:picMk id="16" creationId="{EFB632CC-B6BC-020B-9303-0776B71100AC}"/>
          </ac:picMkLst>
        </pc:picChg>
      </pc:sldChg>
      <pc:sldChg chg="addSp delSp modSp add mod modTransition delAnim modAnim">
        <pc:chgData name="Theo Demetriou" userId="7b127bb130ded508" providerId="LiveId" clId="{DFF0741D-589A-4CB9-B745-ADDBD12091B9}" dt="2024-03-29T11:28:37.635" v="2772" actId="478"/>
        <pc:sldMkLst>
          <pc:docMk/>
          <pc:sldMk cId="4228883947" sldId="264"/>
        </pc:sldMkLst>
        <pc:picChg chg="add del mod">
          <ac:chgData name="Theo Demetriou" userId="7b127bb130ded508" providerId="LiveId" clId="{DFF0741D-589A-4CB9-B745-ADDBD12091B9}" dt="2024-03-29T07:54:12.772" v="392" actId="478"/>
          <ac:picMkLst>
            <pc:docMk/>
            <pc:sldMk cId="4228883947" sldId="264"/>
            <ac:picMk id="2" creationId="{39256385-22D7-202F-B914-0D5B7EE3BBED}"/>
          </ac:picMkLst>
        </pc:picChg>
        <pc:picChg chg="add del mod">
          <ac:chgData name="Theo Demetriou" userId="7b127bb130ded508" providerId="LiveId" clId="{DFF0741D-589A-4CB9-B745-ADDBD12091B9}" dt="2024-03-29T07:54:13.490" v="393" actId="478"/>
          <ac:picMkLst>
            <pc:docMk/>
            <pc:sldMk cId="4228883947" sldId="264"/>
            <ac:picMk id="3" creationId="{DA0C1ABB-65DE-4ECD-AD87-0EB856800635}"/>
          </ac:picMkLst>
        </pc:picChg>
        <pc:picChg chg="add del mod">
          <ac:chgData name="Theo Demetriou" userId="7b127bb130ded508" providerId="LiveId" clId="{DFF0741D-589A-4CB9-B745-ADDBD12091B9}" dt="2024-03-29T07:54:14.251" v="394" actId="478"/>
          <ac:picMkLst>
            <pc:docMk/>
            <pc:sldMk cId="4228883947" sldId="264"/>
            <ac:picMk id="4" creationId="{88429AB1-ECCC-5D7D-37E8-C646FF11EAA4}"/>
          </ac:picMkLst>
        </pc:picChg>
        <pc:picChg chg="add del mod">
          <ac:chgData name="Theo Demetriou" userId="7b127bb130ded508" providerId="LiveId" clId="{DFF0741D-589A-4CB9-B745-ADDBD12091B9}" dt="2024-03-29T07:54:14.893" v="395" actId="478"/>
          <ac:picMkLst>
            <pc:docMk/>
            <pc:sldMk cId="4228883947" sldId="264"/>
            <ac:picMk id="5" creationId="{CA0DE06A-4AD1-EEC3-5E9B-C69E5999B197}"/>
          </ac:picMkLst>
        </pc:picChg>
        <pc:picChg chg="add mod">
          <ac:chgData name="Theo Demetriou" userId="7b127bb130ded508" providerId="LiveId" clId="{DFF0741D-589A-4CB9-B745-ADDBD12091B9}" dt="2024-03-29T07:54:19.129" v="397" actId="14100"/>
          <ac:picMkLst>
            <pc:docMk/>
            <pc:sldMk cId="4228883947" sldId="264"/>
            <ac:picMk id="6" creationId="{0D80A37D-E980-AC6D-ECDF-15B56A4CBB0F}"/>
          </ac:picMkLst>
        </pc:picChg>
        <pc:picChg chg="add del mod">
          <ac:chgData name="Theo Demetriou" userId="7b127bb130ded508" providerId="LiveId" clId="{DFF0741D-589A-4CB9-B745-ADDBD12091B9}" dt="2024-03-29T09:04:49.228" v="1309" actId="478"/>
          <ac:picMkLst>
            <pc:docMk/>
            <pc:sldMk cId="4228883947" sldId="264"/>
            <ac:picMk id="7" creationId="{0BB12F18-31C9-DC89-4EC6-EAFBAFEA4408}"/>
          </ac:picMkLst>
        </pc:picChg>
        <pc:picChg chg="add del mod">
          <ac:chgData name="Theo Demetriou" userId="7b127bb130ded508" providerId="LiveId" clId="{DFF0741D-589A-4CB9-B745-ADDBD12091B9}" dt="2024-03-29T11:28:37.635" v="2772" actId="478"/>
          <ac:picMkLst>
            <pc:docMk/>
            <pc:sldMk cId="4228883947" sldId="264"/>
            <ac:picMk id="8" creationId="{F746265B-5752-0849-BDA3-6B2E4D2B9260}"/>
          </ac:picMkLst>
        </pc:picChg>
        <pc:picChg chg="add del mod">
          <ac:chgData name="Theo Demetriou" userId="7b127bb130ded508" providerId="LiveId" clId="{DFF0741D-589A-4CB9-B745-ADDBD12091B9}" dt="2024-03-29T11:27:50.259" v="2767" actId="478"/>
          <ac:picMkLst>
            <pc:docMk/>
            <pc:sldMk cId="4228883947" sldId="264"/>
            <ac:picMk id="9" creationId="{B806C5D4-411F-A3AA-5FC8-255E40479BB4}"/>
          </ac:picMkLst>
        </pc:picChg>
      </pc:sldChg>
      <pc:sldChg chg="addSp delSp modSp add mod modTransition delAnim modAnim">
        <pc:chgData name="Theo Demetriou" userId="7b127bb130ded508" providerId="LiveId" clId="{DFF0741D-589A-4CB9-B745-ADDBD12091B9}" dt="2024-03-29T11:28:36.087" v="2771" actId="478"/>
        <pc:sldMkLst>
          <pc:docMk/>
          <pc:sldMk cId="42538305" sldId="265"/>
        </pc:sldMkLst>
        <pc:picChg chg="add del mod">
          <ac:chgData name="Theo Demetriou" userId="7b127bb130ded508" providerId="LiveId" clId="{DFF0741D-589A-4CB9-B745-ADDBD12091B9}" dt="2024-03-29T07:54:47.277" v="413" actId="478"/>
          <ac:picMkLst>
            <pc:docMk/>
            <pc:sldMk cId="42538305" sldId="265"/>
            <ac:picMk id="2" creationId="{9DC9D2C2-590C-48D1-2560-1F0595D88348}"/>
          </ac:picMkLst>
        </pc:picChg>
        <pc:picChg chg="add del mod">
          <ac:chgData name="Theo Demetriou" userId="7b127bb130ded508" providerId="LiveId" clId="{DFF0741D-589A-4CB9-B745-ADDBD12091B9}" dt="2024-03-29T07:54:46.701" v="412" actId="478"/>
          <ac:picMkLst>
            <pc:docMk/>
            <pc:sldMk cId="42538305" sldId="265"/>
            <ac:picMk id="3" creationId="{72557F70-EACB-7444-A3E7-6480CF62A383}"/>
          </ac:picMkLst>
        </pc:picChg>
        <pc:picChg chg="add mod">
          <ac:chgData name="Theo Demetriou" userId="7b127bb130ded508" providerId="LiveId" clId="{DFF0741D-589A-4CB9-B745-ADDBD12091B9}" dt="2024-03-29T07:54:51.240" v="415" actId="14100"/>
          <ac:picMkLst>
            <pc:docMk/>
            <pc:sldMk cId="42538305" sldId="265"/>
            <ac:picMk id="4" creationId="{75F77E13-BCCB-6AE2-5FBA-C4AE1B5A6196}"/>
          </ac:picMkLst>
        </pc:picChg>
        <pc:picChg chg="add del mod">
          <ac:chgData name="Theo Demetriou" userId="7b127bb130ded508" providerId="LiveId" clId="{DFF0741D-589A-4CB9-B745-ADDBD12091B9}" dt="2024-03-29T07:54:45.035" v="411" actId="478"/>
          <ac:picMkLst>
            <pc:docMk/>
            <pc:sldMk cId="42538305" sldId="265"/>
            <ac:picMk id="5" creationId="{59534F0B-4651-56FE-E394-E00F20F5651B}"/>
          </ac:picMkLst>
        </pc:picChg>
        <pc:picChg chg="add del mod">
          <ac:chgData name="Theo Demetriou" userId="7b127bb130ded508" providerId="LiveId" clId="{DFF0741D-589A-4CB9-B745-ADDBD12091B9}" dt="2024-03-29T07:54:44.471" v="410" actId="478"/>
          <ac:picMkLst>
            <pc:docMk/>
            <pc:sldMk cId="42538305" sldId="265"/>
            <ac:picMk id="6" creationId="{B6E2A4FD-97AA-0988-F66A-9630631C666B}"/>
          </ac:picMkLst>
        </pc:picChg>
        <pc:picChg chg="add del mod">
          <ac:chgData name="Theo Demetriou" userId="7b127bb130ded508" providerId="LiveId" clId="{DFF0741D-589A-4CB9-B745-ADDBD12091B9}" dt="2024-03-29T09:04:47.298" v="1308" actId="478"/>
          <ac:picMkLst>
            <pc:docMk/>
            <pc:sldMk cId="42538305" sldId="265"/>
            <ac:picMk id="7" creationId="{09EE2425-0CE9-14A7-6AF2-BF89DBB0210A}"/>
          </ac:picMkLst>
        </pc:picChg>
        <pc:picChg chg="add del mod">
          <ac:chgData name="Theo Demetriou" userId="7b127bb130ded508" providerId="LiveId" clId="{DFF0741D-589A-4CB9-B745-ADDBD12091B9}" dt="2024-03-29T11:28:36.087" v="2771" actId="478"/>
          <ac:picMkLst>
            <pc:docMk/>
            <pc:sldMk cId="42538305" sldId="265"/>
            <ac:picMk id="8" creationId="{7AB4F931-D942-B729-D158-7D7DD676C661}"/>
          </ac:picMkLst>
        </pc:picChg>
      </pc:sldChg>
      <pc:sldChg chg="addSp delSp modSp add del mod modTransition delAnim modAnim">
        <pc:chgData name="Theo Demetriou" userId="7b127bb130ded508" providerId="LiveId" clId="{DFF0741D-589A-4CB9-B745-ADDBD12091B9}" dt="2024-03-29T11:28:34.445" v="2770" actId="478"/>
        <pc:sldMkLst>
          <pc:docMk/>
          <pc:sldMk cId="3391964804" sldId="266"/>
        </pc:sldMkLst>
        <pc:picChg chg="add mod">
          <ac:chgData name="Theo Demetriou" userId="7b127bb130ded508" providerId="LiveId" clId="{DFF0741D-589A-4CB9-B745-ADDBD12091B9}" dt="2024-03-29T07:54:41.677" v="409" actId="14100"/>
          <ac:picMkLst>
            <pc:docMk/>
            <pc:sldMk cId="3391964804" sldId="266"/>
            <ac:picMk id="2" creationId="{1AA763CA-F20B-FDF6-8848-6782CFD38B38}"/>
          </ac:picMkLst>
        </pc:picChg>
        <pc:picChg chg="add del mod">
          <ac:chgData name="Theo Demetriou" userId="7b127bb130ded508" providerId="LiveId" clId="{DFF0741D-589A-4CB9-B745-ADDBD12091B9}" dt="2024-03-29T07:54:36.846" v="407" actId="478"/>
          <ac:picMkLst>
            <pc:docMk/>
            <pc:sldMk cId="3391964804" sldId="266"/>
            <ac:picMk id="3" creationId="{6E76FEA6-681E-CEA3-568F-73FAA98D4987}"/>
          </ac:picMkLst>
        </pc:picChg>
        <pc:picChg chg="add del mod">
          <ac:chgData name="Theo Demetriou" userId="7b127bb130ded508" providerId="LiveId" clId="{DFF0741D-589A-4CB9-B745-ADDBD12091B9}" dt="2024-03-29T07:54:36.156" v="406" actId="478"/>
          <ac:picMkLst>
            <pc:docMk/>
            <pc:sldMk cId="3391964804" sldId="266"/>
            <ac:picMk id="4" creationId="{423513A5-B024-CEE9-A231-CEE6E5F06DFF}"/>
          </ac:picMkLst>
        </pc:picChg>
        <pc:picChg chg="add del mod">
          <ac:chgData name="Theo Demetriou" userId="7b127bb130ded508" providerId="LiveId" clId="{DFF0741D-589A-4CB9-B745-ADDBD12091B9}" dt="2024-03-29T07:54:35.604" v="405" actId="478"/>
          <ac:picMkLst>
            <pc:docMk/>
            <pc:sldMk cId="3391964804" sldId="266"/>
            <ac:picMk id="5" creationId="{99C7223E-02AD-6172-41E3-BA478DB95B73}"/>
          </ac:picMkLst>
        </pc:picChg>
        <pc:picChg chg="add del mod">
          <ac:chgData name="Theo Demetriou" userId="7b127bb130ded508" providerId="LiveId" clId="{DFF0741D-589A-4CB9-B745-ADDBD12091B9}" dt="2024-03-29T07:54:34.933" v="404" actId="478"/>
          <ac:picMkLst>
            <pc:docMk/>
            <pc:sldMk cId="3391964804" sldId="266"/>
            <ac:picMk id="6" creationId="{C0FCE6D1-9183-3AFA-4231-940D06485BE2}"/>
          </ac:picMkLst>
        </pc:picChg>
        <pc:picChg chg="add del mod">
          <ac:chgData name="Theo Demetriou" userId="7b127bb130ded508" providerId="LiveId" clId="{DFF0741D-589A-4CB9-B745-ADDBD12091B9}" dt="2024-03-29T09:04:45.625" v="1307" actId="478"/>
          <ac:picMkLst>
            <pc:docMk/>
            <pc:sldMk cId="3391964804" sldId="266"/>
            <ac:picMk id="7" creationId="{75A74245-2A60-186A-0258-14C20B96C4D0}"/>
          </ac:picMkLst>
        </pc:picChg>
        <pc:picChg chg="add del mod">
          <ac:chgData name="Theo Demetriou" userId="7b127bb130ded508" providerId="LiveId" clId="{DFF0741D-589A-4CB9-B745-ADDBD12091B9}" dt="2024-03-29T11:28:34.445" v="2770" actId="478"/>
          <ac:picMkLst>
            <pc:docMk/>
            <pc:sldMk cId="3391964804" sldId="266"/>
            <ac:picMk id="8" creationId="{37DF9044-83DF-058F-712B-14D867319A73}"/>
          </ac:picMkLst>
        </pc:picChg>
      </pc:sldChg>
      <pc:sldChg chg="addSp delSp modSp add mod modTransition delAnim modAnim">
        <pc:chgData name="Theo Demetriou" userId="7b127bb130ded508" providerId="LiveId" clId="{DFF0741D-589A-4CB9-B745-ADDBD12091B9}" dt="2024-03-29T11:28:32.916" v="2769" actId="478"/>
        <pc:sldMkLst>
          <pc:docMk/>
          <pc:sldMk cId="3858120796" sldId="267"/>
        </pc:sldMkLst>
        <pc:picChg chg="add del mod">
          <ac:chgData name="Theo Demetriou" userId="7b127bb130ded508" providerId="LiveId" clId="{DFF0741D-589A-4CB9-B745-ADDBD12091B9}" dt="2024-03-29T07:54:27.276" v="399" actId="478"/>
          <ac:picMkLst>
            <pc:docMk/>
            <pc:sldMk cId="3858120796" sldId="267"/>
            <ac:picMk id="2" creationId="{F17637E0-60B9-50B0-018E-C11A21552187}"/>
          </ac:picMkLst>
        </pc:picChg>
        <pc:picChg chg="add del mod">
          <ac:chgData name="Theo Demetriou" userId="7b127bb130ded508" providerId="LiveId" clId="{DFF0741D-589A-4CB9-B745-ADDBD12091B9}" dt="2024-03-29T07:54:27.746" v="400" actId="478"/>
          <ac:picMkLst>
            <pc:docMk/>
            <pc:sldMk cId="3858120796" sldId="267"/>
            <ac:picMk id="3" creationId="{10F96F0D-CEAC-1128-30AD-887103F95F04}"/>
          </ac:picMkLst>
        </pc:picChg>
        <pc:picChg chg="add del mod">
          <ac:chgData name="Theo Demetriou" userId="7b127bb130ded508" providerId="LiveId" clId="{DFF0741D-589A-4CB9-B745-ADDBD12091B9}" dt="2024-03-29T07:54:28.845" v="401" actId="478"/>
          <ac:picMkLst>
            <pc:docMk/>
            <pc:sldMk cId="3858120796" sldId="267"/>
            <ac:picMk id="4" creationId="{D8900AB0-329E-4C34-3959-1583CE0FEBD2}"/>
          </ac:picMkLst>
        </pc:picChg>
        <pc:picChg chg="add mod">
          <ac:chgData name="Theo Demetriou" userId="7b127bb130ded508" providerId="LiveId" clId="{DFF0741D-589A-4CB9-B745-ADDBD12091B9}" dt="2024-03-29T07:54:32.550" v="403" actId="14100"/>
          <ac:picMkLst>
            <pc:docMk/>
            <pc:sldMk cId="3858120796" sldId="267"/>
            <ac:picMk id="5" creationId="{38D717D4-2309-E066-676E-7DF71CD3AF42}"/>
          </ac:picMkLst>
        </pc:picChg>
        <pc:picChg chg="add del mod">
          <ac:chgData name="Theo Demetriou" userId="7b127bb130ded508" providerId="LiveId" clId="{DFF0741D-589A-4CB9-B745-ADDBD12091B9}" dt="2024-03-29T07:54:26.061" v="398" actId="478"/>
          <ac:picMkLst>
            <pc:docMk/>
            <pc:sldMk cId="3858120796" sldId="267"/>
            <ac:picMk id="6" creationId="{59355AFA-E8EA-DC5C-1511-158C601FA944}"/>
          </ac:picMkLst>
        </pc:picChg>
        <pc:picChg chg="add del mod">
          <ac:chgData name="Theo Demetriou" userId="7b127bb130ded508" providerId="LiveId" clId="{DFF0741D-589A-4CB9-B745-ADDBD12091B9}" dt="2024-03-29T09:04:40.837" v="1304" actId="478"/>
          <ac:picMkLst>
            <pc:docMk/>
            <pc:sldMk cId="3858120796" sldId="267"/>
            <ac:picMk id="7" creationId="{1F687751-4266-F8C5-D64D-60C84E09EA95}"/>
          </ac:picMkLst>
        </pc:picChg>
        <pc:picChg chg="add del mod">
          <ac:chgData name="Theo Demetriou" userId="7b127bb130ded508" providerId="LiveId" clId="{DFF0741D-589A-4CB9-B745-ADDBD12091B9}" dt="2024-03-29T11:28:32.916" v="2769" actId="478"/>
          <ac:picMkLst>
            <pc:docMk/>
            <pc:sldMk cId="3858120796" sldId="267"/>
            <ac:picMk id="8" creationId="{A0FCB19A-D96B-82FA-F737-97F15663F83D}"/>
          </ac:picMkLst>
        </pc:picChg>
      </pc:sldChg>
      <pc:sldChg chg="addSp delSp modSp add mod modTransition">
        <pc:chgData name="Theo Demetriou" userId="7b127bb130ded508" providerId="LiveId" clId="{DFF0741D-589A-4CB9-B745-ADDBD12091B9}" dt="2024-03-29T09:19:53.467" v="1976"/>
        <pc:sldMkLst>
          <pc:docMk/>
          <pc:sldMk cId="2341875129" sldId="268"/>
        </pc:sldMkLst>
        <pc:spChg chg="add mod">
          <ac:chgData name="Theo Demetriou" userId="7b127bb130ded508" providerId="LiveId" clId="{DFF0741D-589A-4CB9-B745-ADDBD12091B9}" dt="2024-03-29T08:33:40.275" v="1286" actId="20577"/>
          <ac:spMkLst>
            <pc:docMk/>
            <pc:sldMk cId="2341875129" sldId="268"/>
            <ac:spMk id="4" creationId="{4C575B7D-B682-4FF1-D4E4-05863FD7AB7B}"/>
          </ac:spMkLst>
        </pc:spChg>
        <pc:picChg chg="add del mod">
          <ac:chgData name="Theo Demetriou" userId="7b127bb130ded508" providerId="LiveId" clId="{DFF0741D-589A-4CB9-B745-ADDBD12091B9}" dt="2024-03-29T08:19:43.161" v="1174" actId="478"/>
          <ac:picMkLst>
            <pc:docMk/>
            <pc:sldMk cId="2341875129" sldId="268"/>
            <ac:picMk id="2" creationId="{F686ECEE-0057-36FE-CFBE-8C2266285BA1}"/>
          </ac:picMkLst>
        </pc:picChg>
        <pc:picChg chg="add mod">
          <ac:chgData name="Theo Demetriou" userId="7b127bb130ded508" providerId="LiveId" clId="{DFF0741D-589A-4CB9-B745-ADDBD12091B9}" dt="2024-03-29T08:21:57.892" v="1245" actId="1076"/>
          <ac:picMkLst>
            <pc:docMk/>
            <pc:sldMk cId="2341875129" sldId="268"/>
            <ac:picMk id="5" creationId="{7F79A518-87A2-FEB5-FDCE-2F8A7BBEADD3}"/>
          </ac:picMkLst>
        </pc:picChg>
      </pc:sldChg>
      <pc:sldChg chg="addSp delSp modSp add mod modTransition">
        <pc:chgData name="Theo Demetriou" userId="7b127bb130ded508" providerId="LiveId" clId="{DFF0741D-589A-4CB9-B745-ADDBD12091B9}" dt="2024-03-29T08:34:03.881" v="1289" actId="108"/>
        <pc:sldMkLst>
          <pc:docMk/>
          <pc:sldMk cId="369654002" sldId="269"/>
        </pc:sldMkLst>
        <pc:spChg chg="del">
          <ac:chgData name="Theo Demetriou" userId="7b127bb130ded508" providerId="LiveId" clId="{DFF0741D-589A-4CB9-B745-ADDBD12091B9}" dt="2024-03-29T08:27:44.096" v="1256" actId="478"/>
          <ac:spMkLst>
            <pc:docMk/>
            <pc:sldMk cId="369654002" sldId="269"/>
            <ac:spMk id="2" creationId="{DB724AD3-18FA-657C-9A12-2BAEEC3D5A9A}"/>
          </ac:spMkLst>
        </pc:spChg>
        <pc:spChg chg="add mod">
          <ac:chgData name="Theo Demetriou" userId="7b127bb130ded508" providerId="LiveId" clId="{DFF0741D-589A-4CB9-B745-ADDBD12091B9}" dt="2024-03-29T08:34:03.881" v="1289" actId="108"/>
          <ac:spMkLst>
            <pc:docMk/>
            <pc:sldMk cId="369654002" sldId="269"/>
            <ac:spMk id="4" creationId="{3B3860A3-2D94-F0D8-7D85-0AD2E8DEC67C}"/>
          </ac:spMkLst>
        </pc:spChg>
        <pc:picChg chg="mod">
          <ac:chgData name="Theo Demetriou" userId="7b127bb130ded508" providerId="LiveId" clId="{DFF0741D-589A-4CB9-B745-ADDBD12091B9}" dt="2024-03-29T08:27:56.414" v="1258" actId="1076"/>
          <ac:picMkLst>
            <pc:docMk/>
            <pc:sldMk cId="369654002" sldId="269"/>
            <ac:picMk id="5" creationId="{88C550A3-1944-0883-1134-7ABE57C6C45A}"/>
          </ac:picMkLst>
        </pc:picChg>
      </pc:sldChg>
      <pc:sldChg chg="new del">
        <pc:chgData name="Theo Demetriou" userId="7b127bb130ded508" providerId="LiveId" clId="{DFF0741D-589A-4CB9-B745-ADDBD12091B9}" dt="2024-03-29T09:05:19.912" v="1310" actId="47"/>
        <pc:sldMkLst>
          <pc:docMk/>
          <pc:sldMk cId="165788167" sldId="270"/>
        </pc:sldMkLst>
      </pc:sldChg>
      <pc:sldChg chg="addSp delSp modSp add mod modTransition">
        <pc:chgData name="Theo Demetriou" userId="7b127bb130ded508" providerId="LiveId" clId="{DFF0741D-589A-4CB9-B745-ADDBD12091B9}" dt="2024-03-29T09:19:46.676" v="1964"/>
        <pc:sldMkLst>
          <pc:docMk/>
          <pc:sldMk cId="2361161743" sldId="270"/>
        </pc:sldMkLst>
        <pc:spChg chg="add mod">
          <ac:chgData name="Theo Demetriou" userId="7b127bb130ded508" providerId="LiveId" clId="{DFF0741D-589A-4CB9-B745-ADDBD12091B9}" dt="2024-03-29T09:18:42.032" v="1927" actId="20577"/>
          <ac:spMkLst>
            <pc:docMk/>
            <pc:sldMk cId="2361161743" sldId="270"/>
            <ac:spMk id="5" creationId="{8DDC039E-3EF0-B2A1-9CD5-2D60DABD3548}"/>
          </ac:spMkLst>
        </pc:spChg>
        <pc:picChg chg="add mod">
          <ac:chgData name="Theo Demetriou" userId="7b127bb130ded508" providerId="LiveId" clId="{DFF0741D-589A-4CB9-B745-ADDBD12091B9}" dt="2024-03-29T09:07:36.302" v="1325"/>
          <ac:picMkLst>
            <pc:docMk/>
            <pc:sldMk cId="2361161743" sldId="270"/>
            <ac:picMk id="2" creationId="{3138358B-9532-2BC9-613F-B4F0F2205168}"/>
          </ac:picMkLst>
        </pc:picChg>
        <pc:picChg chg="del mod">
          <ac:chgData name="Theo Demetriou" userId="7b127bb130ded508" providerId="LiveId" clId="{DFF0741D-589A-4CB9-B745-ADDBD12091B9}" dt="2024-03-29T09:07:29.797" v="1324" actId="478"/>
          <ac:picMkLst>
            <pc:docMk/>
            <pc:sldMk cId="2361161743" sldId="270"/>
            <ac:picMk id="3" creationId="{50649590-6AA4-91F5-2FA8-965DC05BCE62}"/>
          </ac:picMkLst>
        </pc:picChg>
      </pc:sldChg>
      <pc:sldChg chg="addSp delSp modSp add del mod">
        <pc:chgData name="Theo Demetriou" userId="7b127bb130ded508" providerId="LiveId" clId="{DFF0741D-589A-4CB9-B745-ADDBD12091B9}" dt="2024-03-29T09:21:49.925" v="1980"/>
        <pc:sldMkLst>
          <pc:docMk/>
          <pc:sldMk cId="3571701733" sldId="271"/>
        </pc:sldMkLst>
        <pc:spChg chg="add mod">
          <ac:chgData name="Theo Demetriou" userId="7b127bb130ded508" providerId="LiveId" clId="{DFF0741D-589A-4CB9-B745-ADDBD12091B9}" dt="2024-03-29T09:21:49.925" v="1980"/>
          <ac:spMkLst>
            <pc:docMk/>
            <pc:sldMk cId="3571701733" sldId="271"/>
            <ac:spMk id="5" creationId="{7A6EAC97-4283-033C-7EA3-18884ECEB34F}"/>
          </ac:spMkLst>
        </pc:spChg>
        <pc:picChg chg="add mod">
          <ac:chgData name="Theo Demetriou" userId="7b127bb130ded508" providerId="LiveId" clId="{DFF0741D-589A-4CB9-B745-ADDBD12091B9}" dt="2024-03-29T09:16:05.460" v="1642" actId="1076"/>
          <ac:picMkLst>
            <pc:docMk/>
            <pc:sldMk cId="3571701733" sldId="271"/>
            <ac:picMk id="2" creationId="{D05A76B5-7D46-A774-7DC8-7E84064C6AB7}"/>
          </ac:picMkLst>
        </pc:picChg>
        <pc:picChg chg="del">
          <ac:chgData name="Theo Demetriou" userId="7b127bb130ded508" providerId="LiveId" clId="{DFF0741D-589A-4CB9-B745-ADDBD12091B9}" dt="2024-03-29T09:15:49.694" v="1638" actId="478"/>
          <ac:picMkLst>
            <pc:docMk/>
            <pc:sldMk cId="3571701733" sldId="271"/>
            <ac:picMk id="3" creationId="{50649590-6AA4-91F5-2FA8-965DC05BCE62}"/>
          </ac:picMkLst>
        </pc:picChg>
      </pc:sldChg>
      <pc:sldChg chg="addSp modSp add">
        <pc:chgData name="Theo Demetriou" userId="7b127bb130ded508" providerId="LiveId" clId="{DFF0741D-589A-4CB9-B745-ADDBD12091B9}" dt="2024-03-29T09:18:50.019" v="1928"/>
        <pc:sldMkLst>
          <pc:docMk/>
          <pc:sldMk cId="532460678" sldId="272"/>
        </pc:sldMkLst>
        <pc:spChg chg="add mod">
          <ac:chgData name="Theo Demetriou" userId="7b127bb130ded508" providerId="LiveId" clId="{DFF0741D-589A-4CB9-B745-ADDBD12091B9}" dt="2024-03-29T09:18:50.019" v="1928"/>
          <ac:spMkLst>
            <pc:docMk/>
            <pc:sldMk cId="532460678" sldId="272"/>
            <ac:spMk id="3" creationId="{EED35A5F-0D74-2002-F20C-13BBA92C271D}"/>
          </ac:spMkLst>
        </pc:spChg>
      </pc:sldChg>
      <pc:sldChg chg="add del">
        <pc:chgData name="Theo Demetriou" userId="7b127bb130ded508" providerId="LiveId" clId="{DFF0741D-589A-4CB9-B745-ADDBD12091B9}" dt="2024-03-29T09:21:36.541" v="1977" actId="47"/>
        <pc:sldMkLst>
          <pc:docMk/>
          <pc:sldMk cId="1055188625" sldId="273"/>
        </pc:sldMkLst>
      </pc:sldChg>
      <pc:sldChg chg="addSp delSp modSp add mod modTransition">
        <pc:chgData name="Theo Demetriou" userId="7b127bb130ded508" providerId="LiveId" clId="{DFF0741D-589A-4CB9-B745-ADDBD12091B9}" dt="2024-03-31T08:54:37.332" v="8058"/>
        <pc:sldMkLst>
          <pc:docMk/>
          <pc:sldMk cId="2867876371" sldId="273"/>
        </pc:sldMkLst>
        <pc:spChg chg="add del mod">
          <ac:chgData name="Theo Demetriou" userId="7b127bb130ded508" providerId="LiveId" clId="{DFF0741D-589A-4CB9-B745-ADDBD12091B9}" dt="2024-03-29T09:43:23.035" v="2588" actId="478"/>
          <ac:spMkLst>
            <pc:docMk/>
            <pc:sldMk cId="2867876371" sldId="273"/>
            <ac:spMk id="4" creationId="{138BCF44-D036-60EA-0A60-D57FDB0D93BA}"/>
          </ac:spMkLst>
        </pc:spChg>
        <pc:spChg chg="add del mod">
          <ac:chgData name="Theo Demetriou" userId="7b127bb130ded508" providerId="LiveId" clId="{DFF0741D-589A-4CB9-B745-ADDBD12091B9}" dt="2024-03-29T11:31:12.801" v="2773" actId="478"/>
          <ac:spMkLst>
            <pc:docMk/>
            <pc:sldMk cId="2867876371" sldId="273"/>
            <ac:spMk id="5" creationId="{35A6AD69-C6BE-4A1E-0689-C35E1DD88003}"/>
          </ac:spMkLst>
        </pc:spChg>
        <pc:spChg chg="add mod">
          <ac:chgData name="Theo Demetriou" userId="7b127bb130ded508" providerId="LiveId" clId="{DFF0741D-589A-4CB9-B745-ADDBD12091B9}" dt="2024-03-29T11:31:18.462" v="2775" actId="1076"/>
          <ac:spMkLst>
            <pc:docMk/>
            <pc:sldMk cId="2867876371" sldId="273"/>
            <ac:spMk id="6" creationId="{12266F67-1B92-BF43-6FD7-940AEF7F87CD}"/>
          </ac:spMkLst>
        </pc:spChg>
        <pc:picChg chg="add mod">
          <ac:chgData name="Theo Demetriou" userId="7b127bb130ded508" providerId="LiveId" clId="{DFF0741D-589A-4CB9-B745-ADDBD12091B9}" dt="2024-03-29T09:27:04.832" v="1991" actId="1076"/>
          <ac:picMkLst>
            <pc:docMk/>
            <pc:sldMk cId="2867876371" sldId="273"/>
            <ac:picMk id="3" creationId="{3914AF3D-C142-2C8B-7009-ECE0C298F919}"/>
          </ac:picMkLst>
        </pc:picChg>
      </pc:sldChg>
      <pc:sldChg chg="addSp modSp add mod modTransition">
        <pc:chgData name="Theo Demetriou" userId="7b127bb130ded508" providerId="LiveId" clId="{DFF0741D-589A-4CB9-B745-ADDBD12091B9}" dt="2024-03-29T11:34:44.404" v="2839"/>
        <pc:sldMkLst>
          <pc:docMk/>
          <pc:sldMk cId="1998940552" sldId="274"/>
        </pc:sldMkLst>
        <pc:spChg chg="add mod">
          <ac:chgData name="Theo Demetriou" userId="7b127bb130ded508" providerId="LiveId" clId="{DFF0741D-589A-4CB9-B745-ADDBD12091B9}" dt="2024-03-29T11:21:21.299" v="2755" actId="20577"/>
          <ac:spMkLst>
            <pc:docMk/>
            <pc:sldMk cId="1998940552" sldId="274"/>
            <ac:spMk id="2" creationId="{B855723F-0D08-8D94-EBEF-8A03CF349C9F}"/>
          </ac:spMkLst>
        </pc:spChg>
        <pc:picChg chg="add mod">
          <ac:chgData name="Theo Demetriou" userId="7b127bb130ded508" providerId="LiveId" clId="{DFF0741D-589A-4CB9-B745-ADDBD12091B9}" dt="2024-03-29T09:43:42.711" v="2693"/>
          <ac:picMkLst>
            <pc:docMk/>
            <pc:sldMk cId="1998940552" sldId="274"/>
            <ac:picMk id="3" creationId="{588302BF-A336-EBAD-B1AB-33D855FD1626}"/>
          </ac:picMkLst>
        </pc:picChg>
      </pc:sldChg>
      <pc:sldChg chg="addSp modSp add mod modTransition">
        <pc:chgData name="Theo Demetriou" userId="7b127bb130ded508" providerId="LiveId" clId="{DFF0741D-589A-4CB9-B745-ADDBD12091B9}" dt="2024-03-29T11:32:42.624" v="2807"/>
        <pc:sldMkLst>
          <pc:docMk/>
          <pc:sldMk cId="3527500263" sldId="275"/>
        </pc:sldMkLst>
        <pc:spChg chg="add mod">
          <ac:chgData name="Theo Demetriou" userId="7b127bb130ded508" providerId="LiveId" clId="{DFF0741D-589A-4CB9-B745-ADDBD12091B9}" dt="2024-03-29T09:46:44.442" v="2725" actId="20577"/>
          <ac:spMkLst>
            <pc:docMk/>
            <pc:sldMk cId="3527500263" sldId="275"/>
            <ac:spMk id="4" creationId="{A4B1D555-496C-3F39-837A-CD313F8F52E2}"/>
          </ac:spMkLst>
        </pc:spChg>
        <pc:picChg chg="add mod">
          <ac:chgData name="Theo Demetriou" userId="7b127bb130ded508" providerId="LiveId" clId="{DFF0741D-589A-4CB9-B745-ADDBD12091B9}" dt="2024-03-29T09:45:27.164" v="2702" actId="1076"/>
          <ac:picMkLst>
            <pc:docMk/>
            <pc:sldMk cId="3527500263" sldId="275"/>
            <ac:picMk id="3" creationId="{0530FCFE-004B-4E53-82CD-B5457A397F5B}"/>
          </ac:picMkLst>
        </pc:picChg>
      </pc:sldChg>
      <pc:sldChg chg="delSp modSp add del mod">
        <pc:chgData name="Theo Demetriou" userId="7b127bb130ded508" providerId="LiveId" clId="{DFF0741D-589A-4CB9-B745-ADDBD12091B9}" dt="2024-03-31T07:54:09.821" v="6887" actId="47"/>
        <pc:sldMkLst>
          <pc:docMk/>
          <pc:sldMk cId="2135736011" sldId="276"/>
        </pc:sldMkLst>
        <pc:picChg chg="del">
          <ac:chgData name="Theo Demetriou" userId="7b127bb130ded508" providerId="LiveId" clId="{DFF0741D-589A-4CB9-B745-ADDBD12091B9}" dt="2024-03-29T09:55:18.889" v="2736" actId="478"/>
          <ac:picMkLst>
            <pc:docMk/>
            <pc:sldMk cId="2135736011" sldId="276"/>
            <ac:picMk id="3" creationId="{6F54FD66-083A-5282-029C-2359AA4472EE}"/>
          </ac:picMkLst>
        </pc:picChg>
        <pc:picChg chg="del">
          <ac:chgData name="Theo Demetriou" userId="7b127bb130ded508" providerId="LiveId" clId="{DFF0741D-589A-4CB9-B745-ADDBD12091B9}" dt="2024-03-31T07:25:20.011" v="5851" actId="478"/>
          <ac:picMkLst>
            <pc:docMk/>
            <pc:sldMk cId="2135736011" sldId="276"/>
            <ac:picMk id="4" creationId="{456E9C6A-8276-2A1A-93AC-F36537B7B0A4}"/>
          </ac:picMkLst>
        </pc:picChg>
        <pc:picChg chg="del mod">
          <ac:chgData name="Theo Demetriou" userId="7b127bb130ded508" providerId="LiveId" clId="{DFF0741D-589A-4CB9-B745-ADDBD12091B9}" dt="2024-03-31T07:25:16.664" v="5850" actId="478"/>
          <ac:picMkLst>
            <pc:docMk/>
            <pc:sldMk cId="2135736011" sldId="276"/>
            <ac:picMk id="6" creationId="{00EFF23F-7B53-B741-AF74-F0792FE6A799}"/>
          </ac:picMkLst>
        </pc:picChg>
      </pc:sldChg>
      <pc:sldChg chg="addSp delSp modSp add mod ord delAnim">
        <pc:chgData name="Theo Demetriou" userId="7b127bb130ded508" providerId="LiveId" clId="{DFF0741D-589A-4CB9-B745-ADDBD12091B9}" dt="2024-03-29T11:55:21.291" v="4023" actId="1035"/>
        <pc:sldMkLst>
          <pc:docMk/>
          <pc:sldMk cId="2534542679" sldId="277"/>
        </pc:sldMkLst>
        <pc:spChg chg="add del mod">
          <ac:chgData name="Theo Demetriou" userId="7b127bb130ded508" providerId="LiveId" clId="{DFF0741D-589A-4CB9-B745-ADDBD12091B9}" dt="2024-03-29T11:36:43.398" v="2842"/>
          <ac:spMkLst>
            <pc:docMk/>
            <pc:sldMk cId="2534542679" sldId="277"/>
            <ac:spMk id="12" creationId="{854BBE98-1A52-7BEF-AF18-0EB73F112A3D}"/>
          </ac:spMkLst>
        </pc:spChg>
        <pc:spChg chg="add del mod">
          <ac:chgData name="Theo Demetriou" userId="7b127bb130ded508" providerId="LiveId" clId="{DFF0741D-589A-4CB9-B745-ADDBD12091B9}" dt="2024-03-29T11:55:11.581" v="3929" actId="478"/>
          <ac:spMkLst>
            <pc:docMk/>
            <pc:sldMk cId="2534542679" sldId="277"/>
            <ac:spMk id="13" creationId="{F6570EFD-2843-7E82-FC1E-44BF23EDCB94}"/>
          </ac:spMkLst>
        </pc:spChg>
        <pc:spChg chg="add del mod">
          <ac:chgData name="Theo Demetriou" userId="7b127bb130ded508" providerId="LiveId" clId="{DFF0741D-589A-4CB9-B745-ADDBD12091B9}" dt="2024-03-29T11:41:18.183" v="2907"/>
          <ac:spMkLst>
            <pc:docMk/>
            <pc:sldMk cId="2534542679" sldId="277"/>
            <ac:spMk id="14" creationId="{40366F93-920E-52F7-96B4-788C7ABF82D7}"/>
          </ac:spMkLst>
        </pc:spChg>
        <pc:spChg chg="add mod">
          <ac:chgData name="Theo Demetriou" userId="7b127bb130ded508" providerId="LiveId" clId="{DFF0741D-589A-4CB9-B745-ADDBD12091B9}" dt="2024-03-29T11:55:21.291" v="4023" actId="1035"/>
          <ac:spMkLst>
            <pc:docMk/>
            <pc:sldMk cId="2534542679" sldId="277"/>
            <ac:spMk id="16" creationId="{9E276616-82AE-2DEE-0E50-41355605A587}"/>
          </ac:spMkLst>
        </pc:spChg>
        <pc:picChg chg="del">
          <ac:chgData name="Theo Demetriou" userId="7b127bb130ded508" providerId="LiveId" clId="{DFF0741D-589A-4CB9-B745-ADDBD12091B9}" dt="2024-03-29T09:55:23.225" v="2738" actId="478"/>
          <ac:picMkLst>
            <pc:docMk/>
            <pc:sldMk cId="2534542679" sldId="277"/>
            <ac:picMk id="3" creationId="{6F54FD66-083A-5282-029C-2359AA4472EE}"/>
          </ac:picMkLst>
        </pc:picChg>
        <pc:picChg chg="del mod modCrop">
          <ac:chgData name="Theo Demetriou" userId="7b127bb130ded508" providerId="LiveId" clId="{DFF0741D-589A-4CB9-B745-ADDBD12091B9}" dt="2024-03-29T11:41:18.183" v="2907"/>
          <ac:picMkLst>
            <pc:docMk/>
            <pc:sldMk cId="2534542679" sldId="277"/>
            <ac:picMk id="4" creationId="{456E9C6A-8276-2A1A-93AC-F36537B7B0A4}"/>
          </ac:picMkLst>
        </pc:picChg>
        <pc:picChg chg="add mod">
          <ac:chgData name="Theo Demetriou" userId="7b127bb130ded508" providerId="LiveId" clId="{DFF0741D-589A-4CB9-B745-ADDBD12091B9}" dt="2024-03-29T11:37:25.432" v="2862" actId="1076"/>
          <ac:picMkLst>
            <pc:docMk/>
            <pc:sldMk cId="2534542679" sldId="277"/>
            <ac:picMk id="5" creationId="{97E350A5-FC93-B2CB-9031-F388C0E7F5BC}"/>
          </ac:picMkLst>
        </pc:picChg>
        <pc:picChg chg="del">
          <ac:chgData name="Theo Demetriou" userId="7b127bb130ded508" providerId="LiveId" clId="{DFF0741D-589A-4CB9-B745-ADDBD12091B9}" dt="2024-03-29T09:55:23.619" v="2739" actId="478"/>
          <ac:picMkLst>
            <pc:docMk/>
            <pc:sldMk cId="2534542679" sldId="277"/>
            <ac:picMk id="6" creationId="{00EFF23F-7B53-B741-AF74-F0792FE6A799}"/>
          </ac:picMkLst>
        </pc:picChg>
        <pc:picChg chg="add del mod">
          <ac:chgData name="Theo Demetriou" userId="7b127bb130ded508" providerId="LiveId" clId="{DFF0741D-589A-4CB9-B745-ADDBD12091B9}" dt="2024-03-29T11:20:14.256" v="2749" actId="478"/>
          <ac:picMkLst>
            <pc:docMk/>
            <pc:sldMk cId="2534542679" sldId="277"/>
            <ac:picMk id="8" creationId="{BCCAD418-D2BC-4FEA-A135-ED0F83FC0302}"/>
          </ac:picMkLst>
        </pc:picChg>
        <pc:picChg chg="add mod">
          <ac:chgData name="Theo Demetriou" userId="7b127bb130ded508" providerId="LiveId" clId="{DFF0741D-589A-4CB9-B745-ADDBD12091B9}" dt="2024-03-29T11:37:22.049" v="2861" actId="1076"/>
          <ac:picMkLst>
            <pc:docMk/>
            <pc:sldMk cId="2534542679" sldId="277"/>
            <ac:picMk id="10" creationId="{6EFD6687-1649-9BEB-FB14-42EF8C3AA0F8}"/>
          </ac:picMkLst>
        </pc:picChg>
        <pc:picChg chg="del">
          <ac:chgData name="Theo Demetriou" userId="7b127bb130ded508" providerId="LiveId" clId="{DFF0741D-589A-4CB9-B745-ADDBD12091B9}" dt="2024-03-29T11:25:22.953" v="2758" actId="478"/>
          <ac:picMkLst>
            <pc:docMk/>
            <pc:sldMk cId="2534542679" sldId="277"/>
            <ac:picMk id="11" creationId="{6DD45D9F-2BB8-8C9C-A92A-17727BC65425}"/>
          </ac:picMkLst>
        </pc:picChg>
        <pc:picChg chg="mod">
          <ac:chgData name="Theo Demetriou" userId="7b127bb130ded508" providerId="LiveId" clId="{DFF0741D-589A-4CB9-B745-ADDBD12091B9}" dt="2024-03-29T11:41:18.183" v="2907"/>
          <ac:picMkLst>
            <pc:docMk/>
            <pc:sldMk cId="2534542679" sldId="277"/>
            <ac:picMk id="15" creationId="{B6865EB4-D318-BB88-2E0E-67C5DBFBBBD1}"/>
          </ac:picMkLst>
        </pc:picChg>
      </pc:sldChg>
      <pc:sldChg chg="modSp add mod modTransition">
        <pc:chgData name="Theo Demetriou" userId="7b127bb130ded508" providerId="LiveId" clId="{DFF0741D-589A-4CB9-B745-ADDBD12091B9}" dt="2024-03-29T11:55:01.725" v="3928" actId="20577"/>
        <pc:sldMkLst>
          <pc:docMk/>
          <pc:sldMk cId="3125452188" sldId="278"/>
        </pc:sldMkLst>
        <pc:spChg chg="mod">
          <ac:chgData name="Theo Demetriou" userId="7b127bb130ded508" providerId="LiveId" clId="{DFF0741D-589A-4CB9-B745-ADDBD12091B9}" dt="2024-03-29T11:55:01.725" v="3928" actId="20577"/>
          <ac:spMkLst>
            <pc:docMk/>
            <pc:sldMk cId="3125452188" sldId="278"/>
            <ac:spMk id="13" creationId="{F6570EFD-2843-7E82-FC1E-44BF23EDCB94}"/>
          </ac:spMkLst>
        </pc:spChg>
      </pc:sldChg>
      <pc:sldChg chg="delSp add mod">
        <pc:chgData name="Theo Demetriou" userId="7b127bb130ded508" providerId="LiveId" clId="{DFF0741D-589A-4CB9-B745-ADDBD12091B9}" dt="2024-03-29T11:51:37.045" v="3779" actId="478"/>
        <pc:sldMkLst>
          <pc:docMk/>
          <pc:sldMk cId="1263263457" sldId="279"/>
        </pc:sldMkLst>
        <pc:spChg chg="del">
          <ac:chgData name="Theo Demetriou" userId="7b127bb130ded508" providerId="LiveId" clId="{DFF0741D-589A-4CB9-B745-ADDBD12091B9}" dt="2024-03-29T11:51:37.045" v="3779" actId="478"/>
          <ac:spMkLst>
            <pc:docMk/>
            <pc:sldMk cId="1263263457" sldId="279"/>
            <ac:spMk id="13" creationId="{F6570EFD-2843-7E82-FC1E-44BF23EDCB94}"/>
          </ac:spMkLst>
        </pc:spChg>
        <pc:picChg chg="del">
          <ac:chgData name="Theo Demetriou" userId="7b127bb130ded508" providerId="LiveId" clId="{DFF0741D-589A-4CB9-B745-ADDBD12091B9}" dt="2024-03-29T11:51:32.540" v="3778" actId="478"/>
          <ac:picMkLst>
            <pc:docMk/>
            <pc:sldMk cId="1263263457" sldId="279"/>
            <ac:picMk id="5" creationId="{97E350A5-FC93-B2CB-9031-F388C0E7F5BC}"/>
          </ac:picMkLst>
        </pc:picChg>
        <pc:picChg chg="del">
          <ac:chgData name="Theo Demetriou" userId="7b127bb130ded508" providerId="LiveId" clId="{DFF0741D-589A-4CB9-B745-ADDBD12091B9}" dt="2024-03-29T11:51:31.927" v="3777" actId="478"/>
          <ac:picMkLst>
            <pc:docMk/>
            <pc:sldMk cId="1263263457" sldId="279"/>
            <ac:picMk id="10" creationId="{6EFD6687-1649-9BEB-FB14-42EF8C3AA0F8}"/>
          </ac:picMkLst>
        </pc:picChg>
      </pc:sldChg>
      <pc:sldChg chg="addSp delSp modSp new mod modAnim">
        <pc:chgData name="Theo Demetriou" userId="7b127bb130ded508" providerId="LiveId" clId="{DFF0741D-589A-4CB9-B745-ADDBD12091B9}" dt="2024-03-30T12:13:39.658" v="5781" actId="1076"/>
        <pc:sldMkLst>
          <pc:docMk/>
          <pc:sldMk cId="1384304862" sldId="280"/>
        </pc:sldMkLst>
        <pc:spChg chg="del">
          <ac:chgData name="Theo Demetriou" userId="7b127bb130ded508" providerId="LiveId" clId="{DFF0741D-589A-4CB9-B745-ADDBD12091B9}" dt="2024-03-30T11:19:29.024" v="4025" actId="478"/>
          <ac:spMkLst>
            <pc:docMk/>
            <pc:sldMk cId="1384304862" sldId="280"/>
            <ac:spMk id="2" creationId="{16C9C127-C63E-BE4B-464A-98AA6560ECB8}"/>
          </ac:spMkLst>
        </pc:spChg>
        <pc:spChg chg="del">
          <ac:chgData name="Theo Demetriou" userId="7b127bb130ded508" providerId="LiveId" clId="{DFF0741D-589A-4CB9-B745-ADDBD12091B9}" dt="2024-03-30T11:19:30.416" v="4026" actId="478"/>
          <ac:spMkLst>
            <pc:docMk/>
            <pc:sldMk cId="1384304862" sldId="280"/>
            <ac:spMk id="3" creationId="{88CE6DFA-26E6-D1C6-247D-F9EACEFC571C}"/>
          </ac:spMkLst>
        </pc:spChg>
        <pc:spChg chg="add del mod">
          <ac:chgData name="Theo Demetriou" userId="7b127bb130ded508" providerId="LiveId" clId="{DFF0741D-589A-4CB9-B745-ADDBD12091B9}" dt="2024-03-30T11:22:27.271" v="4031" actId="478"/>
          <ac:spMkLst>
            <pc:docMk/>
            <pc:sldMk cId="1384304862" sldId="280"/>
            <ac:spMk id="4" creationId="{F6E7EBA1-D3DA-3B29-13EE-416C5A13D980}"/>
          </ac:spMkLst>
        </pc:spChg>
        <pc:spChg chg="add mod">
          <ac:chgData name="Theo Demetriou" userId="7b127bb130ded508" providerId="LiveId" clId="{DFF0741D-589A-4CB9-B745-ADDBD12091B9}" dt="2024-03-30T12:13:39.658" v="5781" actId="1076"/>
          <ac:spMkLst>
            <pc:docMk/>
            <pc:sldMk cId="1384304862" sldId="280"/>
            <ac:spMk id="7" creationId="{B9710BE4-F408-7190-09CD-1543A7F50833}"/>
          </ac:spMkLst>
        </pc:spChg>
        <pc:picChg chg="add mod">
          <ac:chgData name="Theo Demetriou" userId="7b127bb130ded508" providerId="LiveId" clId="{DFF0741D-589A-4CB9-B745-ADDBD12091B9}" dt="2024-03-30T11:23:58.740" v="4034" actId="14100"/>
          <ac:picMkLst>
            <pc:docMk/>
            <pc:sldMk cId="1384304862" sldId="280"/>
            <ac:picMk id="6" creationId="{5B1E8775-A9DC-9228-721B-F201A44F3A6E}"/>
          </ac:picMkLst>
        </pc:picChg>
      </pc:sldChg>
      <pc:sldChg chg="add del">
        <pc:chgData name="Theo Demetriou" userId="7b127bb130ded508" providerId="LiveId" clId="{DFF0741D-589A-4CB9-B745-ADDBD12091B9}" dt="2024-03-30T11:56:36.551" v="5500" actId="47"/>
        <pc:sldMkLst>
          <pc:docMk/>
          <pc:sldMk cId="3064112408" sldId="281"/>
        </pc:sldMkLst>
      </pc:sldChg>
      <pc:sldChg chg="addSp delSp modSp new mod modTransition">
        <pc:chgData name="Theo Demetriou" userId="7b127bb130ded508" providerId="LiveId" clId="{DFF0741D-589A-4CB9-B745-ADDBD12091B9}" dt="2024-03-31T07:56:41.076" v="6888"/>
        <pc:sldMkLst>
          <pc:docMk/>
          <pc:sldMk cId="3921128600" sldId="281"/>
        </pc:sldMkLst>
        <pc:spChg chg="del">
          <ac:chgData name="Theo Demetriou" userId="7b127bb130ded508" providerId="LiveId" clId="{DFF0741D-589A-4CB9-B745-ADDBD12091B9}" dt="2024-03-31T07:14:08.351" v="5783" actId="478"/>
          <ac:spMkLst>
            <pc:docMk/>
            <pc:sldMk cId="3921128600" sldId="281"/>
            <ac:spMk id="2" creationId="{149923DE-E858-F4B3-0C74-954599D48427}"/>
          </ac:spMkLst>
        </pc:spChg>
        <pc:spChg chg="del">
          <ac:chgData name="Theo Demetriou" userId="7b127bb130ded508" providerId="LiveId" clId="{DFF0741D-589A-4CB9-B745-ADDBD12091B9}" dt="2024-03-31T07:14:09.314" v="5784" actId="478"/>
          <ac:spMkLst>
            <pc:docMk/>
            <pc:sldMk cId="3921128600" sldId="281"/>
            <ac:spMk id="3" creationId="{1B2A1A7D-61A5-22B9-7BAB-82C58C3A3607}"/>
          </ac:spMkLst>
        </pc:spChg>
        <pc:spChg chg="add del mod">
          <ac:chgData name="Theo Demetriou" userId="7b127bb130ded508" providerId="LiveId" clId="{DFF0741D-589A-4CB9-B745-ADDBD12091B9}" dt="2024-03-31T07:18:39.912" v="5849"/>
          <ac:spMkLst>
            <pc:docMk/>
            <pc:sldMk cId="3921128600" sldId="281"/>
            <ac:spMk id="6" creationId="{36D59EBE-CE79-05D8-D5DB-925F74FE4D60}"/>
          </ac:spMkLst>
        </pc:spChg>
        <pc:spChg chg="add mod">
          <ac:chgData name="Theo Demetriou" userId="7b127bb130ded508" providerId="LiveId" clId="{DFF0741D-589A-4CB9-B745-ADDBD12091B9}" dt="2024-03-31T07:56:41.076" v="6888"/>
          <ac:spMkLst>
            <pc:docMk/>
            <pc:sldMk cId="3921128600" sldId="281"/>
            <ac:spMk id="12" creationId="{654F28AB-C5D1-5EB4-D567-41BB52D7A756}"/>
          </ac:spMkLst>
        </pc:spChg>
        <pc:picChg chg="add del mod modCrop">
          <ac:chgData name="Theo Demetriou" userId="7b127bb130ded508" providerId="LiveId" clId="{DFF0741D-589A-4CB9-B745-ADDBD12091B9}" dt="2024-03-31T07:18:39.912" v="5849"/>
          <ac:picMkLst>
            <pc:docMk/>
            <pc:sldMk cId="3921128600" sldId="281"/>
            <ac:picMk id="5" creationId="{AE87809C-4CDA-8DB5-B42D-2315959DB2F2}"/>
          </ac:picMkLst>
        </pc:picChg>
        <pc:picChg chg="mod">
          <ac:chgData name="Theo Demetriou" userId="7b127bb130ded508" providerId="LiveId" clId="{DFF0741D-589A-4CB9-B745-ADDBD12091B9}" dt="2024-03-31T07:18:15.480" v="5845"/>
          <ac:picMkLst>
            <pc:docMk/>
            <pc:sldMk cId="3921128600" sldId="281"/>
            <ac:picMk id="7" creationId="{237202B6-31BA-D28B-6430-F68ECDE288E1}"/>
          </ac:picMkLst>
        </pc:picChg>
        <pc:picChg chg="mod">
          <ac:chgData name="Theo Demetriou" userId="7b127bb130ded508" providerId="LiveId" clId="{DFF0741D-589A-4CB9-B745-ADDBD12091B9}" dt="2024-03-31T07:18:39.912" v="5849"/>
          <ac:picMkLst>
            <pc:docMk/>
            <pc:sldMk cId="3921128600" sldId="281"/>
            <ac:picMk id="8" creationId="{64F64817-62E1-CBC0-6A96-1BC03FD343C8}"/>
          </ac:picMkLst>
        </pc:picChg>
        <pc:picChg chg="add del mod">
          <ac:chgData name="Theo Demetriou" userId="7b127bb130ded508" providerId="LiveId" clId="{DFF0741D-589A-4CB9-B745-ADDBD12091B9}" dt="2024-03-31T07:53:15.755" v="6885" actId="21"/>
          <ac:picMkLst>
            <pc:docMk/>
            <pc:sldMk cId="3921128600" sldId="281"/>
            <ac:picMk id="9" creationId="{456620E3-53BD-105B-AC37-46CB805F952B}"/>
          </ac:picMkLst>
        </pc:picChg>
        <pc:picChg chg="add del mod">
          <ac:chgData name="Theo Demetriou" userId="7b127bb130ded508" providerId="LiveId" clId="{DFF0741D-589A-4CB9-B745-ADDBD12091B9}" dt="2024-03-31T07:53:15.755" v="6885" actId="21"/>
          <ac:picMkLst>
            <pc:docMk/>
            <pc:sldMk cId="3921128600" sldId="281"/>
            <ac:picMk id="10" creationId="{982E699F-ECAE-B094-6135-42BD83B6F893}"/>
          </ac:picMkLst>
        </pc:picChg>
        <pc:picChg chg="add del mod">
          <ac:chgData name="Theo Demetriou" userId="7b127bb130ded508" providerId="LiveId" clId="{DFF0741D-589A-4CB9-B745-ADDBD12091B9}" dt="2024-03-31T07:53:15.755" v="6885" actId="21"/>
          <ac:picMkLst>
            <pc:docMk/>
            <pc:sldMk cId="3921128600" sldId="281"/>
            <ac:picMk id="11" creationId="{9B10C196-38F0-4CB5-1B3F-5DC6BFC0C7F3}"/>
          </ac:picMkLst>
        </pc:picChg>
      </pc:sldChg>
      <pc:sldChg chg="add del">
        <pc:chgData name="Theo Demetriou" userId="7b127bb130ded508" providerId="LiveId" clId="{DFF0741D-589A-4CB9-B745-ADDBD12091B9}" dt="2024-03-30T11:56:37.994" v="5501" actId="47"/>
        <pc:sldMkLst>
          <pc:docMk/>
          <pc:sldMk cId="2993901951" sldId="282"/>
        </pc:sldMkLst>
      </pc:sldChg>
      <pc:sldChg chg="delSp modSp add mod ord modTransition">
        <pc:chgData name="Theo Demetriou" userId="7b127bb130ded508" providerId="LiveId" clId="{DFF0741D-589A-4CB9-B745-ADDBD12091B9}" dt="2024-03-31T09:06:48.344" v="8059"/>
        <pc:sldMkLst>
          <pc:docMk/>
          <pc:sldMk cId="3664916726" sldId="282"/>
        </pc:sldMkLst>
        <pc:spChg chg="mod">
          <ac:chgData name="Theo Demetriou" userId="7b127bb130ded508" providerId="LiveId" clId="{DFF0741D-589A-4CB9-B745-ADDBD12091B9}" dt="2024-03-31T07:52:08.910" v="6847" actId="1076"/>
          <ac:spMkLst>
            <pc:docMk/>
            <pc:sldMk cId="3664916726" sldId="282"/>
            <ac:spMk id="12" creationId="{654F28AB-C5D1-5EB4-D567-41BB52D7A756}"/>
          </ac:spMkLst>
        </pc:spChg>
        <pc:picChg chg="del">
          <ac:chgData name="Theo Demetriou" userId="7b127bb130ded508" providerId="LiveId" clId="{DFF0741D-589A-4CB9-B745-ADDBD12091B9}" dt="2024-03-31T07:51:27.083" v="6844" actId="478"/>
          <ac:picMkLst>
            <pc:docMk/>
            <pc:sldMk cId="3664916726" sldId="282"/>
            <ac:picMk id="9" creationId="{456620E3-53BD-105B-AC37-46CB805F952B}"/>
          </ac:picMkLst>
        </pc:picChg>
        <pc:picChg chg="del">
          <ac:chgData name="Theo Demetriou" userId="7b127bb130ded508" providerId="LiveId" clId="{DFF0741D-589A-4CB9-B745-ADDBD12091B9}" dt="2024-03-31T07:51:27.633" v="6845" actId="478"/>
          <ac:picMkLst>
            <pc:docMk/>
            <pc:sldMk cId="3664916726" sldId="282"/>
            <ac:picMk id="10" creationId="{982E699F-ECAE-B094-6135-42BD83B6F893}"/>
          </ac:picMkLst>
        </pc:picChg>
        <pc:picChg chg="del">
          <ac:chgData name="Theo Demetriou" userId="7b127bb130ded508" providerId="LiveId" clId="{DFF0741D-589A-4CB9-B745-ADDBD12091B9}" dt="2024-03-31T07:51:28.250" v="6846" actId="478"/>
          <ac:picMkLst>
            <pc:docMk/>
            <pc:sldMk cId="3664916726" sldId="282"/>
            <ac:picMk id="11" creationId="{9B10C196-38F0-4CB5-1B3F-5DC6BFC0C7F3}"/>
          </ac:picMkLst>
        </pc:picChg>
      </pc:sldChg>
      <pc:sldChg chg="addSp delSp modSp add mod modTransition">
        <pc:chgData name="Theo Demetriou" userId="7b127bb130ded508" providerId="LiveId" clId="{DFF0741D-589A-4CB9-B745-ADDBD12091B9}" dt="2024-03-31T09:06:50.549" v="8060"/>
        <pc:sldMkLst>
          <pc:docMk/>
          <pc:sldMk cId="3281080162" sldId="283"/>
        </pc:sldMkLst>
        <pc:spChg chg="add mod">
          <ac:chgData name="Theo Demetriou" userId="7b127bb130ded508" providerId="LiveId" clId="{DFF0741D-589A-4CB9-B745-ADDBD12091B9}" dt="2024-03-31T08:21:55.742" v="6998" actId="1035"/>
          <ac:spMkLst>
            <pc:docMk/>
            <pc:sldMk cId="3281080162" sldId="283"/>
            <ac:spMk id="2" creationId="{DE59A76C-14D4-031A-A628-899F60BF30DC}"/>
          </ac:spMkLst>
        </pc:spChg>
        <pc:spChg chg="del">
          <ac:chgData name="Theo Demetriou" userId="7b127bb130ded508" providerId="LiveId" clId="{DFF0741D-589A-4CB9-B745-ADDBD12091B9}" dt="2024-03-31T08:21:44.648" v="6889" actId="478"/>
          <ac:spMkLst>
            <pc:docMk/>
            <pc:sldMk cId="3281080162" sldId="283"/>
            <ac:spMk id="12" creationId="{654F28AB-C5D1-5EB4-D567-41BB52D7A756}"/>
          </ac:spMkLst>
        </pc:spChg>
        <pc:picChg chg="add mod">
          <ac:chgData name="Theo Demetriou" userId="7b127bb130ded508" providerId="LiveId" clId="{DFF0741D-589A-4CB9-B745-ADDBD12091B9}" dt="2024-03-31T07:53:17.628" v="6886"/>
          <ac:picMkLst>
            <pc:docMk/>
            <pc:sldMk cId="3281080162" sldId="283"/>
            <ac:picMk id="9" creationId="{456620E3-53BD-105B-AC37-46CB805F952B}"/>
          </ac:picMkLst>
        </pc:picChg>
        <pc:picChg chg="add mod">
          <ac:chgData name="Theo Demetriou" userId="7b127bb130ded508" providerId="LiveId" clId="{DFF0741D-589A-4CB9-B745-ADDBD12091B9}" dt="2024-03-31T07:53:17.628" v="6886"/>
          <ac:picMkLst>
            <pc:docMk/>
            <pc:sldMk cId="3281080162" sldId="283"/>
            <ac:picMk id="10" creationId="{982E699F-ECAE-B094-6135-42BD83B6F893}"/>
          </ac:picMkLst>
        </pc:picChg>
        <pc:picChg chg="add mod">
          <ac:chgData name="Theo Demetriou" userId="7b127bb130ded508" providerId="LiveId" clId="{DFF0741D-589A-4CB9-B745-ADDBD12091B9}" dt="2024-03-31T07:53:17.628" v="6886"/>
          <ac:picMkLst>
            <pc:docMk/>
            <pc:sldMk cId="3281080162" sldId="283"/>
            <ac:picMk id="11" creationId="{9B10C196-38F0-4CB5-1B3F-5DC6BFC0C7F3}"/>
          </ac:picMkLst>
        </pc:picChg>
      </pc:sldChg>
      <pc:sldChg chg="addSp delSp modSp new mod">
        <pc:chgData name="Theo Demetriou" userId="7b127bb130ded508" providerId="LiveId" clId="{DFF0741D-589A-4CB9-B745-ADDBD12091B9}" dt="2024-03-31T08:25:43.004" v="7040"/>
        <pc:sldMkLst>
          <pc:docMk/>
          <pc:sldMk cId="691487081" sldId="284"/>
        </pc:sldMkLst>
        <pc:spChg chg="del">
          <ac:chgData name="Theo Demetriou" userId="7b127bb130ded508" providerId="LiveId" clId="{DFF0741D-589A-4CB9-B745-ADDBD12091B9}" dt="2024-03-31T08:22:22.370" v="7001" actId="478"/>
          <ac:spMkLst>
            <pc:docMk/>
            <pc:sldMk cId="691487081" sldId="284"/>
            <ac:spMk id="2" creationId="{0AB91DF8-0BE1-F2EE-156C-F3764BC0CFB3}"/>
          </ac:spMkLst>
        </pc:spChg>
        <pc:spChg chg="del">
          <ac:chgData name="Theo Demetriou" userId="7b127bb130ded508" providerId="LiveId" clId="{DFF0741D-589A-4CB9-B745-ADDBD12091B9}" dt="2024-03-31T08:22:24.112" v="7002" actId="478"/>
          <ac:spMkLst>
            <pc:docMk/>
            <pc:sldMk cId="691487081" sldId="284"/>
            <ac:spMk id="3" creationId="{6DD1CDAC-340C-2995-00D3-D49840374F34}"/>
          </ac:spMkLst>
        </pc:spChg>
        <pc:spChg chg="add del mod">
          <ac:chgData name="Theo Demetriou" userId="7b127bb130ded508" providerId="LiveId" clId="{DFF0741D-589A-4CB9-B745-ADDBD12091B9}" dt="2024-03-31T08:25:43.004" v="7040"/>
          <ac:spMkLst>
            <pc:docMk/>
            <pc:sldMk cId="691487081" sldId="284"/>
            <ac:spMk id="6" creationId="{233E2084-DC22-5989-CDE8-FA31A8AC5A47}"/>
          </ac:spMkLst>
        </pc:spChg>
        <pc:picChg chg="add del mod modCrop">
          <ac:chgData name="Theo Demetriou" userId="7b127bb130ded508" providerId="LiveId" clId="{DFF0741D-589A-4CB9-B745-ADDBD12091B9}" dt="2024-03-31T08:25:43.004" v="7040"/>
          <ac:picMkLst>
            <pc:docMk/>
            <pc:sldMk cId="691487081" sldId="284"/>
            <ac:picMk id="5" creationId="{EC89D2B5-303F-F7F7-5131-4477A107CE5B}"/>
          </ac:picMkLst>
        </pc:picChg>
        <pc:picChg chg="mod">
          <ac:chgData name="Theo Demetriou" userId="7b127bb130ded508" providerId="LiveId" clId="{DFF0741D-589A-4CB9-B745-ADDBD12091B9}" dt="2024-03-31T08:25:43.004" v="7040"/>
          <ac:picMkLst>
            <pc:docMk/>
            <pc:sldMk cId="691487081" sldId="284"/>
            <ac:picMk id="7" creationId="{164D7B02-13D3-CE43-63CF-59DB77B71B44}"/>
          </ac:picMkLst>
        </pc:picChg>
      </pc:sldChg>
      <pc:sldChg chg="add del">
        <pc:chgData name="Theo Demetriou" userId="7b127bb130ded508" providerId="LiveId" clId="{DFF0741D-589A-4CB9-B745-ADDBD12091B9}" dt="2024-03-31T07:53:01.731" v="6883" actId="47"/>
        <pc:sldMkLst>
          <pc:docMk/>
          <pc:sldMk cId="3293275598" sldId="284"/>
        </pc:sldMkLst>
      </pc:sldChg>
      <pc:sldChg chg="addSp modSp add mod modTransition">
        <pc:chgData name="Theo Demetriou" userId="7b127bb130ded508" providerId="LiveId" clId="{DFF0741D-589A-4CB9-B745-ADDBD12091B9}" dt="2024-03-31T08:50:59.611" v="8057"/>
        <pc:sldMkLst>
          <pc:docMk/>
          <pc:sldMk cId="2156165673" sldId="285"/>
        </pc:sldMkLst>
        <pc:spChg chg="add mod">
          <ac:chgData name="Theo Demetriou" userId="7b127bb130ded508" providerId="LiveId" clId="{DFF0741D-589A-4CB9-B745-ADDBD12091B9}" dt="2024-03-31T08:50:35.670" v="8024" actId="1076"/>
          <ac:spMkLst>
            <pc:docMk/>
            <pc:sldMk cId="2156165673" sldId="285"/>
            <ac:spMk id="4" creationId="{C69EEB96-B995-B86B-F1EF-0B6CBB95878A}"/>
          </ac:spMkLst>
        </pc:spChg>
        <pc:picChg chg="add mod">
          <ac:chgData name="Theo Demetriou" userId="7b127bb130ded508" providerId="LiveId" clId="{DFF0741D-589A-4CB9-B745-ADDBD12091B9}" dt="2024-03-31T08:27:48.109" v="7046" actId="1076"/>
          <ac:picMkLst>
            <pc:docMk/>
            <pc:sldMk cId="2156165673" sldId="285"/>
            <ac:picMk id="3" creationId="{5D51F409-4B7F-8C99-724E-FF7AA69FFC1A}"/>
          </ac:picMkLst>
        </pc:picChg>
      </pc:sldChg>
      <pc:sldChg chg="addSp modSp add mod modTransition">
        <pc:chgData name="Theo Demetriou" userId="7b127bb130ded508" providerId="LiveId" clId="{DFF0741D-589A-4CB9-B745-ADDBD12091B9}" dt="2024-03-31T08:50:59.611" v="8057"/>
        <pc:sldMkLst>
          <pc:docMk/>
          <pc:sldMk cId="20542963" sldId="286"/>
        </pc:sldMkLst>
        <pc:spChg chg="add mod">
          <ac:chgData name="Theo Demetriou" userId="7b127bb130ded508" providerId="LiveId" clId="{DFF0741D-589A-4CB9-B745-ADDBD12091B9}" dt="2024-03-31T08:49:34.740" v="8022" actId="20577"/>
          <ac:spMkLst>
            <pc:docMk/>
            <pc:sldMk cId="20542963" sldId="286"/>
            <ac:spMk id="2" creationId="{63DB459C-0072-C86D-1E5E-914DB0EF4589}"/>
          </ac:spMkLst>
        </pc:spChg>
        <pc:picChg chg="add mod">
          <ac:chgData name="Theo Demetriou" userId="7b127bb130ded508" providerId="LiveId" clId="{DFF0741D-589A-4CB9-B745-ADDBD12091B9}" dt="2024-03-31T08:28:39.598" v="7057"/>
          <ac:picMkLst>
            <pc:docMk/>
            <pc:sldMk cId="20542963" sldId="286"/>
            <ac:picMk id="3" creationId="{5B71D616-2587-DB5C-5FC3-8658F159DDB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51532-6609-D899-F552-B6B9464B05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190B66D-B3C9-9187-9492-FAB0F8CAF5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015A60C6-3563-F06F-788A-E758675D7997}"/>
              </a:ext>
            </a:extLst>
          </p:cNvPr>
          <p:cNvSpPr>
            <a:spLocks noGrp="1"/>
          </p:cNvSpPr>
          <p:nvPr>
            <p:ph type="dt" sz="half" idx="10"/>
          </p:nvPr>
        </p:nvSpPr>
        <p:spPr/>
        <p:txBody>
          <a:bodyPr/>
          <a:lstStyle/>
          <a:p>
            <a:fld id="{A6A43360-DD4E-4916-B6C3-0E7E8006B6F8}" type="datetimeFigureOut">
              <a:rPr lang="en-AU" smtClean="0"/>
              <a:t>31/03/2024</a:t>
            </a:fld>
            <a:endParaRPr lang="en-AU"/>
          </a:p>
        </p:txBody>
      </p:sp>
      <p:sp>
        <p:nvSpPr>
          <p:cNvPr id="5" name="Footer Placeholder 4">
            <a:extLst>
              <a:ext uri="{FF2B5EF4-FFF2-40B4-BE49-F238E27FC236}">
                <a16:creationId xmlns:a16="http://schemas.microsoft.com/office/drawing/2014/main" id="{8E0BA5A3-F950-7272-FDB7-C529EEA2C18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71869E2-5445-4AFE-AC42-F8856806200F}"/>
              </a:ext>
            </a:extLst>
          </p:cNvPr>
          <p:cNvSpPr>
            <a:spLocks noGrp="1"/>
          </p:cNvSpPr>
          <p:nvPr>
            <p:ph type="sldNum" sz="quarter" idx="12"/>
          </p:nvPr>
        </p:nvSpPr>
        <p:spPr/>
        <p:txBody>
          <a:bodyPr/>
          <a:lstStyle/>
          <a:p>
            <a:fld id="{816DEC1A-44C0-4F0C-A19B-61BFC8D08366}" type="slidenum">
              <a:rPr lang="en-AU" smtClean="0"/>
              <a:t>‹#›</a:t>
            </a:fld>
            <a:endParaRPr lang="en-AU"/>
          </a:p>
        </p:txBody>
      </p:sp>
    </p:spTree>
    <p:extLst>
      <p:ext uri="{BB962C8B-B14F-4D97-AF65-F5344CB8AC3E}">
        <p14:creationId xmlns:p14="http://schemas.microsoft.com/office/powerpoint/2010/main" val="2417248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4E3D5-1963-51ED-6922-F844E6ACF5CB}"/>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ABA5DB7-8461-FFB7-85B4-AA550E8676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52AD61B-84B7-7758-001D-501CC1071E5D}"/>
              </a:ext>
            </a:extLst>
          </p:cNvPr>
          <p:cNvSpPr>
            <a:spLocks noGrp="1"/>
          </p:cNvSpPr>
          <p:nvPr>
            <p:ph type="dt" sz="half" idx="10"/>
          </p:nvPr>
        </p:nvSpPr>
        <p:spPr/>
        <p:txBody>
          <a:bodyPr/>
          <a:lstStyle/>
          <a:p>
            <a:fld id="{A6A43360-DD4E-4916-B6C3-0E7E8006B6F8}" type="datetimeFigureOut">
              <a:rPr lang="en-AU" smtClean="0"/>
              <a:t>31/03/2024</a:t>
            </a:fld>
            <a:endParaRPr lang="en-AU"/>
          </a:p>
        </p:txBody>
      </p:sp>
      <p:sp>
        <p:nvSpPr>
          <p:cNvPr id="5" name="Footer Placeholder 4">
            <a:extLst>
              <a:ext uri="{FF2B5EF4-FFF2-40B4-BE49-F238E27FC236}">
                <a16:creationId xmlns:a16="http://schemas.microsoft.com/office/drawing/2014/main" id="{BC000813-D982-D7A0-CBB8-48715F56F85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2195C2D-A230-0863-47A4-E50C630233E4}"/>
              </a:ext>
            </a:extLst>
          </p:cNvPr>
          <p:cNvSpPr>
            <a:spLocks noGrp="1"/>
          </p:cNvSpPr>
          <p:nvPr>
            <p:ph type="sldNum" sz="quarter" idx="12"/>
          </p:nvPr>
        </p:nvSpPr>
        <p:spPr/>
        <p:txBody>
          <a:bodyPr/>
          <a:lstStyle/>
          <a:p>
            <a:fld id="{816DEC1A-44C0-4F0C-A19B-61BFC8D08366}" type="slidenum">
              <a:rPr lang="en-AU" smtClean="0"/>
              <a:t>‹#›</a:t>
            </a:fld>
            <a:endParaRPr lang="en-AU"/>
          </a:p>
        </p:txBody>
      </p:sp>
    </p:spTree>
    <p:extLst>
      <p:ext uri="{BB962C8B-B14F-4D97-AF65-F5344CB8AC3E}">
        <p14:creationId xmlns:p14="http://schemas.microsoft.com/office/powerpoint/2010/main" val="4004067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A4254C-7E5F-6503-0ED4-C354E940413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0E994ED-E934-3036-488F-7736E7B8F2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7389258-9507-ED58-7CFD-6E8CAE0C3855}"/>
              </a:ext>
            </a:extLst>
          </p:cNvPr>
          <p:cNvSpPr>
            <a:spLocks noGrp="1"/>
          </p:cNvSpPr>
          <p:nvPr>
            <p:ph type="dt" sz="half" idx="10"/>
          </p:nvPr>
        </p:nvSpPr>
        <p:spPr/>
        <p:txBody>
          <a:bodyPr/>
          <a:lstStyle/>
          <a:p>
            <a:fld id="{A6A43360-DD4E-4916-B6C3-0E7E8006B6F8}" type="datetimeFigureOut">
              <a:rPr lang="en-AU" smtClean="0"/>
              <a:t>31/03/2024</a:t>
            </a:fld>
            <a:endParaRPr lang="en-AU"/>
          </a:p>
        </p:txBody>
      </p:sp>
      <p:sp>
        <p:nvSpPr>
          <p:cNvPr id="5" name="Footer Placeholder 4">
            <a:extLst>
              <a:ext uri="{FF2B5EF4-FFF2-40B4-BE49-F238E27FC236}">
                <a16:creationId xmlns:a16="http://schemas.microsoft.com/office/drawing/2014/main" id="{9FD12575-20D4-E2A6-9E08-C38D3313EAF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6213446-26A3-83AE-6D2C-C4E3900EE707}"/>
              </a:ext>
            </a:extLst>
          </p:cNvPr>
          <p:cNvSpPr>
            <a:spLocks noGrp="1"/>
          </p:cNvSpPr>
          <p:nvPr>
            <p:ph type="sldNum" sz="quarter" idx="12"/>
          </p:nvPr>
        </p:nvSpPr>
        <p:spPr/>
        <p:txBody>
          <a:bodyPr/>
          <a:lstStyle/>
          <a:p>
            <a:fld id="{816DEC1A-44C0-4F0C-A19B-61BFC8D08366}" type="slidenum">
              <a:rPr lang="en-AU" smtClean="0"/>
              <a:t>‹#›</a:t>
            </a:fld>
            <a:endParaRPr lang="en-AU"/>
          </a:p>
        </p:txBody>
      </p:sp>
    </p:spTree>
    <p:extLst>
      <p:ext uri="{BB962C8B-B14F-4D97-AF65-F5344CB8AC3E}">
        <p14:creationId xmlns:p14="http://schemas.microsoft.com/office/powerpoint/2010/main" val="2377958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81523-7876-43BC-FE53-E15E46ACB32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58B14A5-1D51-2684-AFC2-083699C9D0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01DC64-5DE0-520C-953B-AE6500D200B3}"/>
              </a:ext>
            </a:extLst>
          </p:cNvPr>
          <p:cNvSpPr>
            <a:spLocks noGrp="1"/>
          </p:cNvSpPr>
          <p:nvPr>
            <p:ph type="dt" sz="half" idx="10"/>
          </p:nvPr>
        </p:nvSpPr>
        <p:spPr/>
        <p:txBody>
          <a:bodyPr/>
          <a:lstStyle/>
          <a:p>
            <a:fld id="{A6A43360-DD4E-4916-B6C3-0E7E8006B6F8}" type="datetimeFigureOut">
              <a:rPr lang="en-AU" smtClean="0"/>
              <a:t>31/03/2024</a:t>
            </a:fld>
            <a:endParaRPr lang="en-AU"/>
          </a:p>
        </p:txBody>
      </p:sp>
      <p:sp>
        <p:nvSpPr>
          <p:cNvPr id="5" name="Footer Placeholder 4">
            <a:extLst>
              <a:ext uri="{FF2B5EF4-FFF2-40B4-BE49-F238E27FC236}">
                <a16:creationId xmlns:a16="http://schemas.microsoft.com/office/drawing/2014/main" id="{04515442-3B25-8EC1-C5EA-B69AD90E455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73AD69-4FAC-1A50-8630-9AE933459154}"/>
              </a:ext>
            </a:extLst>
          </p:cNvPr>
          <p:cNvSpPr>
            <a:spLocks noGrp="1"/>
          </p:cNvSpPr>
          <p:nvPr>
            <p:ph type="sldNum" sz="quarter" idx="12"/>
          </p:nvPr>
        </p:nvSpPr>
        <p:spPr/>
        <p:txBody>
          <a:bodyPr/>
          <a:lstStyle/>
          <a:p>
            <a:fld id="{816DEC1A-44C0-4F0C-A19B-61BFC8D08366}" type="slidenum">
              <a:rPr lang="en-AU" smtClean="0"/>
              <a:t>‹#›</a:t>
            </a:fld>
            <a:endParaRPr lang="en-AU"/>
          </a:p>
        </p:txBody>
      </p:sp>
    </p:spTree>
    <p:extLst>
      <p:ext uri="{BB962C8B-B14F-4D97-AF65-F5344CB8AC3E}">
        <p14:creationId xmlns:p14="http://schemas.microsoft.com/office/powerpoint/2010/main" val="3435317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7BCF2-C962-3147-2C74-ABA04DD8E0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A42F68E7-4EF5-239F-E883-4F34924E9C6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0E8C88-DAB1-DAA9-3C30-962066664797}"/>
              </a:ext>
            </a:extLst>
          </p:cNvPr>
          <p:cNvSpPr>
            <a:spLocks noGrp="1"/>
          </p:cNvSpPr>
          <p:nvPr>
            <p:ph type="dt" sz="half" idx="10"/>
          </p:nvPr>
        </p:nvSpPr>
        <p:spPr/>
        <p:txBody>
          <a:bodyPr/>
          <a:lstStyle/>
          <a:p>
            <a:fld id="{A6A43360-DD4E-4916-B6C3-0E7E8006B6F8}" type="datetimeFigureOut">
              <a:rPr lang="en-AU" smtClean="0"/>
              <a:t>31/03/2024</a:t>
            </a:fld>
            <a:endParaRPr lang="en-AU"/>
          </a:p>
        </p:txBody>
      </p:sp>
      <p:sp>
        <p:nvSpPr>
          <p:cNvPr id="5" name="Footer Placeholder 4">
            <a:extLst>
              <a:ext uri="{FF2B5EF4-FFF2-40B4-BE49-F238E27FC236}">
                <a16:creationId xmlns:a16="http://schemas.microsoft.com/office/drawing/2014/main" id="{1E275A0F-5B75-7FD6-AF8C-609F7C51E81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BB7255D-CDC6-850B-7101-5F1E5448F619}"/>
              </a:ext>
            </a:extLst>
          </p:cNvPr>
          <p:cNvSpPr>
            <a:spLocks noGrp="1"/>
          </p:cNvSpPr>
          <p:nvPr>
            <p:ph type="sldNum" sz="quarter" idx="12"/>
          </p:nvPr>
        </p:nvSpPr>
        <p:spPr/>
        <p:txBody>
          <a:bodyPr/>
          <a:lstStyle/>
          <a:p>
            <a:fld id="{816DEC1A-44C0-4F0C-A19B-61BFC8D08366}" type="slidenum">
              <a:rPr lang="en-AU" smtClean="0"/>
              <a:t>‹#›</a:t>
            </a:fld>
            <a:endParaRPr lang="en-AU"/>
          </a:p>
        </p:txBody>
      </p:sp>
    </p:spTree>
    <p:extLst>
      <p:ext uri="{BB962C8B-B14F-4D97-AF65-F5344CB8AC3E}">
        <p14:creationId xmlns:p14="http://schemas.microsoft.com/office/powerpoint/2010/main" val="26496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310B7-D947-199F-4E73-84321E3FE39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79CFF17-1426-5DA2-DDC5-89E5F4440F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959996B-7CF5-95E3-3BDA-B1E3E1744F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67340F71-579A-6021-8D48-D64065934AA1}"/>
              </a:ext>
            </a:extLst>
          </p:cNvPr>
          <p:cNvSpPr>
            <a:spLocks noGrp="1"/>
          </p:cNvSpPr>
          <p:nvPr>
            <p:ph type="dt" sz="half" idx="10"/>
          </p:nvPr>
        </p:nvSpPr>
        <p:spPr/>
        <p:txBody>
          <a:bodyPr/>
          <a:lstStyle/>
          <a:p>
            <a:fld id="{A6A43360-DD4E-4916-B6C3-0E7E8006B6F8}" type="datetimeFigureOut">
              <a:rPr lang="en-AU" smtClean="0"/>
              <a:t>31/03/2024</a:t>
            </a:fld>
            <a:endParaRPr lang="en-AU"/>
          </a:p>
        </p:txBody>
      </p:sp>
      <p:sp>
        <p:nvSpPr>
          <p:cNvPr id="6" name="Footer Placeholder 5">
            <a:extLst>
              <a:ext uri="{FF2B5EF4-FFF2-40B4-BE49-F238E27FC236}">
                <a16:creationId xmlns:a16="http://schemas.microsoft.com/office/drawing/2014/main" id="{9DECB586-5B4D-B607-1271-121A314015F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F90CF39-40E8-E999-44AF-2B574409418C}"/>
              </a:ext>
            </a:extLst>
          </p:cNvPr>
          <p:cNvSpPr>
            <a:spLocks noGrp="1"/>
          </p:cNvSpPr>
          <p:nvPr>
            <p:ph type="sldNum" sz="quarter" idx="12"/>
          </p:nvPr>
        </p:nvSpPr>
        <p:spPr/>
        <p:txBody>
          <a:bodyPr/>
          <a:lstStyle/>
          <a:p>
            <a:fld id="{816DEC1A-44C0-4F0C-A19B-61BFC8D08366}" type="slidenum">
              <a:rPr lang="en-AU" smtClean="0"/>
              <a:t>‹#›</a:t>
            </a:fld>
            <a:endParaRPr lang="en-AU"/>
          </a:p>
        </p:txBody>
      </p:sp>
    </p:spTree>
    <p:extLst>
      <p:ext uri="{BB962C8B-B14F-4D97-AF65-F5344CB8AC3E}">
        <p14:creationId xmlns:p14="http://schemas.microsoft.com/office/powerpoint/2010/main" val="1939317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19168-018A-7D63-9D2A-0B4365CC44E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368E4FC-6070-3837-A4CC-ED307283F9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7ED13A-831C-7F9E-BAD1-8594F291D8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69B7DABB-DF31-2429-901B-450472ADED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5C8E7D-6EEB-C843-5242-1CE1C9C59D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FCF3045-7E81-9BC8-1A34-FBC5C4144665}"/>
              </a:ext>
            </a:extLst>
          </p:cNvPr>
          <p:cNvSpPr>
            <a:spLocks noGrp="1"/>
          </p:cNvSpPr>
          <p:nvPr>
            <p:ph type="dt" sz="half" idx="10"/>
          </p:nvPr>
        </p:nvSpPr>
        <p:spPr/>
        <p:txBody>
          <a:bodyPr/>
          <a:lstStyle/>
          <a:p>
            <a:fld id="{A6A43360-DD4E-4916-B6C3-0E7E8006B6F8}" type="datetimeFigureOut">
              <a:rPr lang="en-AU" smtClean="0"/>
              <a:t>31/03/2024</a:t>
            </a:fld>
            <a:endParaRPr lang="en-AU"/>
          </a:p>
        </p:txBody>
      </p:sp>
      <p:sp>
        <p:nvSpPr>
          <p:cNvPr id="8" name="Footer Placeholder 7">
            <a:extLst>
              <a:ext uri="{FF2B5EF4-FFF2-40B4-BE49-F238E27FC236}">
                <a16:creationId xmlns:a16="http://schemas.microsoft.com/office/drawing/2014/main" id="{0604D8C9-A74E-7481-B2E5-C4AA63EC1BFA}"/>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315BFE3B-215E-225B-D130-03D8105962C7}"/>
              </a:ext>
            </a:extLst>
          </p:cNvPr>
          <p:cNvSpPr>
            <a:spLocks noGrp="1"/>
          </p:cNvSpPr>
          <p:nvPr>
            <p:ph type="sldNum" sz="quarter" idx="12"/>
          </p:nvPr>
        </p:nvSpPr>
        <p:spPr/>
        <p:txBody>
          <a:bodyPr/>
          <a:lstStyle/>
          <a:p>
            <a:fld id="{816DEC1A-44C0-4F0C-A19B-61BFC8D08366}" type="slidenum">
              <a:rPr lang="en-AU" smtClean="0"/>
              <a:t>‹#›</a:t>
            </a:fld>
            <a:endParaRPr lang="en-AU"/>
          </a:p>
        </p:txBody>
      </p:sp>
    </p:spTree>
    <p:extLst>
      <p:ext uri="{BB962C8B-B14F-4D97-AF65-F5344CB8AC3E}">
        <p14:creationId xmlns:p14="http://schemas.microsoft.com/office/powerpoint/2010/main" val="606210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45B7D-2FA5-6FCB-A6BE-9F4622781D31}"/>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4D5F9343-8398-C136-C657-F83D34D40A6D}"/>
              </a:ext>
            </a:extLst>
          </p:cNvPr>
          <p:cNvSpPr>
            <a:spLocks noGrp="1"/>
          </p:cNvSpPr>
          <p:nvPr>
            <p:ph type="dt" sz="half" idx="10"/>
          </p:nvPr>
        </p:nvSpPr>
        <p:spPr/>
        <p:txBody>
          <a:bodyPr/>
          <a:lstStyle/>
          <a:p>
            <a:fld id="{A6A43360-DD4E-4916-B6C3-0E7E8006B6F8}" type="datetimeFigureOut">
              <a:rPr lang="en-AU" smtClean="0"/>
              <a:t>31/03/2024</a:t>
            </a:fld>
            <a:endParaRPr lang="en-AU"/>
          </a:p>
        </p:txBody>
      </p:sp>
      <p:sp>
        <p:nvSpPr>
          <p:cNvPr id="4" name="Footer Placeholder 3">
            <a:extLst>
              <a:ext uri="{FF2B5EF4-FFF2-40B4-BE49-F238E27FC236}">
                <a16:creationId xmlns:a16="http://schemas.microsoft.com/office/drawing/2014/main" id="{A9A4DCBC-6F8A-D6A9-5983-0F5FF17271FB}"/>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9B61764B-2529-1F23-0135-C0A8BBE98A1F}"/>
              </a:ext>
            </a:extLst>
          </p:cNvPr>
          <p:cNvSpPr>
            <a:spLocks noGrp="1"/>
          </p:cNvSpPr>
          <p:nvPr>
            <p:ph type="sldNum" sz="quarter" idx="12"/>
          </p:nvPr>
        </p:nvSpPr>
        <p:spPr/>
        <p:txBody>
          <a:bodyPr/>
          <a:lstStyle/>
          <a:p>
            <a:fld id="{816DEC1A-44C0-4F0C-A19B-61BFC8D08366}" type="slidenum">
              <a:rPr lang="en-AU" smtClean="0"/>
              <a:t>‹#›</a:t>
            </a:fld>
            <a:endParaRPr lang="en-AU"/>
          </a:p>
        </p:txBody>
      </p:sp>
    </p:spTree>
    <p:extLst>
      <p:ext uri="{BB962C8B-B14F-4D97-AF65-F5344CB8AC3E}">
        <p14:creationId xmlns:p14="http://schemas.microsoft.com/office/powerpoint/2010/main" val="256621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653F7D-1B85-059B-3809-FAB7C54590EF}"/>
              </a:ext>
            </a:extLst>
          </p:cNvPr>
          <p:cNvSpPr>
            <a:spLocks noGrp="1"/>
          </p:cNvSpPr>
          <p:nvPr>
            <p:ph type="dt" sz="half" idx="10"/>
          </p:nvPr>
        </p:nvSpPr>
        <p:spPr/>
        <p:txBody>
          <a:bodyPr/>
          <a:lstStyle/>
          <a:p>
            <a:fld id="{A6A43360-DD4E-4916-B6C3-0E7E8006B6F8}" type="datetimeFigureOut">
              <a:rPr lang="en-AU" smtClean="0"/>
              <a:t>31/03/2024</a:t>
            </a:fld>
            <a:endParaRPr lang="en-AU"/>
          </a:p>
        </p:txBody>
      </p:sp>
      <p:sp>
        <p:nvSpPr>
          <p:cNvPr id="3" name="Footer Placeholder 2">
            <a:extLst>
              <a:ext uri="{FF2B5EF4-FFF2-40B4-BE49-F238E27FC236}">
                <a16:creationId xmlns:a16="http://schemas.microsoft.com/office/drawing/2014/main" id="{D363D4E3-D80F-B5BD-20A3-E7B7053DBE74}"/>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84579FE-63FE-7785-2907-1499C230DEEF}"/>
              </a:ext>
            </a:extLst>
          </p:cNvPr>
          <p:cNvSpPr>
            <a:spLocks noGrp="1"/>
          </p:cNvSpPr>
          <p:nvPr>
            <p:ph type="sldNum" sz="quarter" idx="12"/>
          </p:nvPr>
        </p:nvSpPr>
        <p:spPr/>
        <p:txBody>
          <a:bodyPr/>
          <a:lstStyle/>
          <a:p>
            <a:fld id="{816DEC1A-44C0-4F0C-A19B-61BFC8D08366}" type="slidenum">
              <a:rPr lang="en-AU" smtClean="0"/>
              <a:t>‹#›</a:t>
            </a:fld>
            <a:endParaRPr lang="en-AU"/>
          </a:p>
        </p:txBody>
      </p:sp>
    </p:spTree>
    <p:extLst>
      <p:ext uri="{BB962C8B-B14F-4D97-AF65-F5344CB8AC3E}">
        <p14:creationId xmlns:p14="http://schemas.microsoft.com/office/powerpoint/2010/main" val="2695279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26F9-1652-1094-B4C4-B2C6E27018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6B777E28-6EDB-F263-6A61-C003777BD6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7ECF7605-754E-BC61-1E85-B855821063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18FAF6-6446-332E-3D3D-229490A9074B}"/>
              </a:ext>
            </a:extLst>
          </p:cNvPr>
          <p:cNvSpPr>
            <a:spLocks noGrp="1"/>
          </p:cNvSpPr>
          <p:nvPr>
            <p:ph type="dt" sz="half" idx="10"/>
          </p:nvPr>
        </p:nvSpPr>
        <p:spPr/>
        <p:txBody>
          <a:bodyPr/>
          <a:lstStyle/>
          <a:p>
            <a:fld id="{A6A43360-DD4E-4916-B6C3-0E7E8006B6F8}" type="datetimeFigureOut">
              <a:rPr lang="en-AU" smtClean="0"/>
              <a:t>31/03/2024</a:t>
            </a:fld>
            <a:endParaRPr lang="en-AU"/>
          </a:p>
        </p:txBody>
      </p:sp>
      <p:sp>
        <p:nvSpPr>
          <p:cNvPr id="6" name="Footer Placeholder 5">
            <a:extLst>
              <a:ext uri="{FF2B5EF4-FFF2-40B4-BE49-F238E27FC236}">
                <a16:creationId xmlns:a16="http://schemas.microsoft.com/office/drawing/2014/main" id="{AC54AB7E-04CA-B04D-4F71-E61FF3C0175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7B44655-AD50-3FA1-5759-D483160D464B}"/>
              </a:ext>
            </a:extLst>
          </p:cNvPr>
          <p:cNvSpPr>
            <a:spLocks noGrp="1"/>
          </p:cNvSpPr>
          <p:nvPr>
            <p:ph type="sldNum" sz="quarter" idx="12"/>
          </p:nvPr>
        </p:nvSpPr>
        <p:spPr/>
        <p:txBody>
          <a:bodyPr/>
          <a:lstStyle/>
          <a:p>
            <a:fld id="{816DEC1A-44C0-4F0C-A19B-61BFC8D08366}" type="slidenum">
              <a:rPr lang="en-AU" smtClean="0"/>
              <a:t>‹#›</a:t>
            </a:fld>
            <a:endParaRPr lang="en-AU"/>
          </a:p>
        </p:txBody>
      </p:sp>
    </p:spTree>
    <p:extLst>
      <p:ext uri="{BB962C8B-B14F-4D97-AF65-F5344CB8AC3E}">
        <p14:creationId xmlns:p14="http://schemas.microsoft.com/office/powerpoint/2010/main" val="4277976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CBCD2-061B-89C1-EEAE-6AC36018ED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5882B2D5-089D-ED5D-EC64-F511F87F05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B3E5CA26-79F9-3821-F756-1F06E881D3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B5B71C-05D9-DD6D-306E-57A05F1A4DDE}"/>
              </a:ext>
            </a:extLst>
          </p:cNvPr>
          <p:cNvSpPr>
            <a:spLocks noGrp="1"/>
          </p:cNvSpPr>
          <p:nvPr>
            <p:ph type="dt" sz="half" idx="10"/>
          </p:nvPr>
        </p:nvSpPr>
        <p:spPr/>
        <p:txBody>
          <a:bodyPr/>
          <a:lstStyle/>
          <a:p>
            <a:fld id="{A6A43360-DD4E-4916-B6C3-0E7E8006B6F8}" type="datetimeFigureOut">
              <a:rPr lang="en-AU" smtClean="0"/>
              <a:t>31/03/2024</a:t>
            </a:fld>
            <a:endParaRPr lang="en-AU"/>
          </a:p>
        </p:txBody>
      </p:sp>
      <p:sp>
        <p:nvSpPr>
          <p:cNvPr id="6" name="Footer Placeholder 5">
            <a:extLst>
              <a:ext uri="{FF2B5EF4-FFF2-40B4-BE49-F238E27FC236}">
                <a16:creationId xmlns:a16="http://schemas.microsoft.com/office/drawing/2014/main" id="{D104C5C2-33D9-5622-A22F-362808A72C6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0C52E68-E965-F90F-12DF-7DA7D82D42AE}"/>
              </a:ext>
            </a:extLst>
          </p:cNvPr>
          <p:cNvSpPr>
            <a:spLocks noGrp="1"/>
          </p:cNvSpPr>
          <p:nvPr>
            <p:ph type="sldNum" sz="quarter" idx="12"/>
          </p:nvPr>
        </p:nvSpPr>
        <p:spPr/>
        <p:txBody>
          <a:bodyPr/>
          <a:lstStyle/>
          <a:p>
            <a:fld id="{816DEC1A-44C0-4F0C-A19B-61BFC8D08366}" type="slidenum">
              <a:rPr lang="en-AU" smtClean="0"/>
              <a:t>‹#›</a:t>
            </a:fld>
            <a:endParaRPr lang="en-AU"/>
          </a:p>
        </p:txBody>
      </p:sp>
    </p:spTree>
    <p:extLst>
      <p:ext uri="{BB962C8B-B14F-4D97-AF65-F5344CB8AC3E}">
        <p14:creationId xmlns:p14="http://schemas.microsoft.com/office/powerpoint/2010/main" val="2629426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6848F0-87FA-C62F-C1DC-A0E419FF4E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6B63D52-FAB7-BBD9-664A-BE5EC8145E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2762051-4043-5A42-44C3-5814CC0155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6A43360-DD4E-4916-B6C3-0E7E8006B6F8}" type="datetimeFigureOut">
              <a:rPr lang="en-AU" smtClean="0"/>
              <a:t>31/03/2024</a:t>
            </a:fld>
            <a:endParaRPr lang="en-AU"/>
          </a:p>
        </p:txBody>
      </p:sp>
      <p:sp>
        <p:nvSpPr>
          <p:cNvPr id="5" name="Footer Placeholder 4">
            <a:extLst>
              <a:ext uri="{FF2B5EF4-FFF2-40B4-BE49-F238E27FC236}">
                <a16:creationId xmlns:a16="http://schemas.microsoft.com/office/drawing/2014/main" id="{F65EC5FD-A62A-E75E-3DE0-64716EE1F7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EDEB797A-2463-2760-DC55-BDFC01B908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16DEC1A-44C0-4F0C-A19B-61BFC8D08366}" type="slidenum">
              <a:rPr lang="en-AU" smtClean="0"/>
              <a:t>‹#›</a:t>
            </a:fld>
            <a:endParaRPr lang="en-AU"/>
          </a:p>
        </p:txBody>
      </p:sp>
    </p:spTree>
    <p:extLst>
      <p:ext uri="{BB962C8B-B14F-4D97-AF65-F5344CB8AC3E}">
        <p14:creationId xmlns:p14="http://schemas.microsoft.com/office/powerpoint/2010/main" val="557351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intage movie countdown 5">
            <a:extLst>
              <a:ext uri="{FF2B5EF4-FFF2-40B4-BE49-F238E27FC236}">
                <a16:creationId xmlns:a16="http://schemas.microsoft.com/office/drawing/2014/main" id="{7107E921-733B-94E8-B7F2-85BFD6680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01908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ene board in red background">
            <a:extLst>
              <a:ext uri="{FF2B5EF4-FFF2-40B4-BE49-F238E27FC236}">
                <a16:creationId xmlns:a16="http://schemas.microsoft.com/office/drawing/2014/main" id="{65A6B0B2-4FEC-8CD5-49B0-A3B2093642EA}"/>
              </a:ext>
            </a:extLst>
          </p:cNvPr>
          <p:cNvPicPr>
            <a:picLocks noChangeAspect="1"/>
          </p:cNvPicPr>
          <p:nvPr/>
        </p:nvPicPr>
        <p:blipFill rotWithShape="1">
          <a:blip r:embed="rId2">
            <a:extLst>
              <a:ext uri="{28A0092B-C50C-407E-A947-70E740481C1C}">
                <a14:useLocalDpi xmlns:a14="http://schemas.microsoft.com/office/drawing/2010/main" val="0"/>
              </a:ext>
            </a:extLst>
          </a:blip>
          <a:srcRect l="11048" t="32688" r="30486"/>
          <a:stretch/>
        </p:blipFill>
        <p:spPr>
          <a:xfrm>
            <a:off x="1" y="0"/>
            <a:ext cx="7705075" cy="6858000"/>
          </a:xfrm>
          <a:custGeom>
            <a:avLst/>
            <a:gdLst/>
            <a:ahLst/>
            <a:cxnLst/>
            <a:rect l="l" t="t" r="r" b="b"/>
            <a:pathLst>
              <a:path w="7705075" h="6858000">
                <a:moveTo>
                  <a:pt x="5068399" y="231904"/>
                </a:moveTo>
                <a:lnTo>
                  <a:pt x="5104523" y="349553"/>
                </a:lnTo>
                <a:lnTo>
                  <a:pt x="5032653" y="349553"/>
                </a:lnTo>
                <a:close/>
                <a:moveTo>
                  <a:pt x="3896825" y="231904"/>
                </a:moveTo>
                <a:lnTo>
                  <a:pt x="3932948" y="349553"/>
                </a:lnTo>
                <a:lnTo>
                  <a:pt x="3861078" y="349553"/>
                </a:lnTo>
                <a:close/>
                <a:moveTo>
                  <a:pt x="6823418" y="218063"/>
                </a:moveTo>
                <a:cubicBezTo>
                  <a:pt x="6803028" y="218063"/>
                  <a:pt x="6786657" y="225281"/>
                  <a:pt x="6774305" y="239718"/>
                </a:cubicBezTo>
                <a:cubicBezTo>
                  <a:pt x="6761952" y="254154"/>
                  <a:pt x="6755776" y="278041"/>
                  <a:pt x="6755776" y="311378"/>
                </a:cubicBezTo>
                <a:cubicBezTo>
                  <a:pt x="6755776" y="344418"/>
                  <a:pt x="6761915" y="368156"/>
                  <a:pt x="6774193" y="382593"/>
                </a:cubicBezTo>
                <a:cubicBezTo>
                  <a:pt x="6786471" y="397029"/>
                  <a:pt x="6803177" y="404247"/>
                  <a:pt x="6824311" y="404247"/>
                </a:cubicBezTo>
                <a:cubicBezTo>
                  <a:pt x="6846040" y="404247"/>
                  <a:pt x="6862857" y="397178"/>
                  <a:pt x="6874764" y="383039"/>
                </a:cubicBezTo>
                <a:cubicBezTo>
                  <a:pt x="6886670" y="368900"/>
                  <a:pt x="6892623" y="343525"/>
                  <a:pt x="6892623" y="306913"/>
                </a:cubicBezTo>
                <a:cubicBezTo>
                  <a:pt x="6892623" y="276106"/>
                  <a:pt x="6886409" y="253596"/>
                  <a:pt x="6873982" y="239383"/>
                </a:cubicBezTo>
                <a:cubicBezTo>
                  <a:pt x="6861555" y="225170"/>
                  <a:pt x="6844700" y="218063"/>
                  <a:pt x="6823418" y="218063"/>
                </a:cubicBezTo>
                <a:close/>
                <a:moveTo>
                  <a:pt x="5918543" y="218063"/>
                </a:moveTo>
                <a:cubicBezTo>
                  <a:pt x="5939825" y="218063"/>
                  <a:pt x="5956680" y="225170"/>
                  <a:pt x="5969107" y="239383"/>
                </a:cubicBezTo>
                <a:cubicBezTo>
                  <a:pt x="5981534" y="253596"/>
                  <a:pt x="5987748" y="276106"/>
                  <a:pt x="5987748" y="306913"/>
                </a:cubicBezTo>
                <a:cubicBezTo>
                  <a:pt x="5987748" y="343525"/>
                  <a:pt x="5981795" y="368900"/>
                  <a:pt x="5969889" y="383039"/>
                </a:cubicBezTo>
                <a:cubicBezTo>
                  <a:pt x="5957982" y="397178"/>
                  <a:pt x="5941165" y="404247"/>
                  <a:pt x="5919436" y="404247"/>
                </a:cubicBezTo>
                <a:cubicBezTo>
                  <a:pt x="5898302" y="404247"/>
                  <a:pt x="5881596" y="397029"/>
                  <a:pt x="5869318" y="382593"/>
                </a:cubicBezTo>
                <a:cubicBezTo>
                  <a:pt x="5857040" y="368156"/>
                  <a:pt x="5850900" y="344418"/>
                  <a:pt x="5850900" y="311378"/>
                </a:cubicBezTo>
                <a:cubicBezTo>
                  <a:pt x="5850900" y="278041"/>
                  <a:pt x="5857077" y="254154"/>
                  <a:pt x="5869430" y="239718"/>
                </a:cubicBezTo>
                <a:cubicBezTo>
                  <a:pt x="5881782" y="225281"/>
                  <a:pt x="5898153" y="218063"/>
                  <a:pt x="5918543" y="218063"/>
                </a:cubicBezTo>
                <a:close/>
                <a:moveTo>
                  <a:pt x="7429148" y="147072"/>
                </a:moveTo>
                <a:lnTo>
                  <a:pt x="7700164" y="147072"/>
                </a:lnTo>
                <a:lnTo>
                  <a:pt x="7700164" y="216947"/>
                </a:lnTo>
                <a:lnTo>
                  <a:pt x="7530500" y="216947"/>
                </a:lnTo>
                <a:lnTo>
                  <a:pt x="7530500" y="268962"/>
                </a:lnTo>
                <a:lnTo>
                  <a:pt x="7687886" y="268962"/>
                </a:lnTo>
                <a:lnTo>
                  <a:pt x="7687886" y="335712"/>
                </a:lnTo>
                <a:lnTo>
                  <a:pt x="7530500" y="335712"/>
                </a:lnTo>
                <a:lnTo>
                  <a:pt x="7530500" y="400229"/>
                </a:lnTo>
                <a:lnTo>
                  <a:pt x="7705075" y="400229"/>
                </a:lnTo>
                <a:lnTo>
                  <a:pt x="7705075" y="474345"/>
                </a:lnTo>
                <a:lnTo>
                  <a:pt x="7429148" y="474345"/>
                </a:lnTo>
                <a:close/>
                <a:moveTo>
                  <a:pt x="7049041" y="147072"/>
                </a:moveTo>
                <a:lnTo>
                  <a:pt x="7143473" y="147072"/>
                </a:lnTo>
                <a:lnTo>
                  <a:pt x="7266702" y="328135"/>
                </a:lnTo>
                <a:lnTo>
                  <a:pt x="7266702" y="147072"/>
                </a:lnTo>
                <a:lnTo>
                  <a:pt x="7362027" y="147072"/>
                </a:lnTo>
                <a:lnTo>
                  <a:pt x="7362027" y="474345"/>
                </a:lnTo>
                <a:lnTo>
                  <a:pt x="7266702" y="474345"/>
                </a:lnTo>
                <a:lnTo>
                  <a:pt x="7144143" y="294649"/>
                </a:lnTo>
                <a:lnTo>
                  <a:pt x="7144143" y="474345"/>
                </a:lnTo>
                <a:lnTo>
                  <a:pt x="7049041" y="474345"/>
                </a:lnTo>
                <a:close/>
                <a:moveTo>
                  <a:pt x="6144166" y="147072"/>
                </a:moveTo>
                <a:lnTo>
                  <a:pt x="6238598" y="147072"/>
                </a:lnTo>
                <a:lnTo>
                  <a:pt x="6361827" y="328135"/>
                </a:lnTo>
                <a:lnTo>
                  <a:pt x="6361827" y="147072"/>
                </a:lnTo>
                <a:lnTo>
                  <a:pt x="6457152" y="147072"/>
                </a:lnTo>
                <a:lnTo>
                  <a:pt x="6457152" y="474345"/>
                </a:lnTo>
                <a:lnTo>
                  <a:pt x="6361827" y="474345"/>
                </a:lnTo>
                <a:lnTo>
                  <a:pt x="6239267" y="294649"/>
                </a:lnTo>
                <a:lnTo>
                  <a:pt x="6239267" y="474345"/>
                </a:lnTo>
                <a:lnTo>
                  <a:pt x="6144166" y="474345"/>
                </a:lnTo>
                <a:close/>
                <a:moveTo>
                  <a:pt x="5585540" y="147072"/>
                </a:moveTo>
                <a:lnTo>
                  <a:pt x="5585540" y="474345"/>
                </a:lnTo>
                <a:lnTo>
                  <a:pt x="5686892" y="474345"/>
                </a:lnTo>
                <a:lnTo>
                  <a:pt x="5686892" y="147072"/>
                </a:lnTo>
                <a:close/>
                <a:moveTo>
                  <a:pt x="5225153" y="147072"/>
                </a:moveTo>
                <a:lnTo>
                  <a:pt x="5225153" y="227886"/>
                </a:lnTo>
                <a:lnTo>
                  <a:pt x="5328290" y="227886"/>
                </a:lnTo>
                <a:lnTo>
                  <a:pt x="5328290" y="474345"/>
                </a:lnTo>
                <a:lnTo>
                  <a:pt x="5429419" y="474345"/>
                </a:lnTo>
                <a:lnTo>
                  <a:pt x="5429419" y="227886"/>
                </a:lnTo>
                <a:lnTo>
                  <a:pt x="5532557" y="227886"/>
                </a:lnTo>
                <a:lnTo>
                  <a:pt x="5532557" y="147072"/>
                </a:lnTo>
                <a:close/>
                <a:moveTo>
                  <a:pt x="5014486" y="147072"/>
                </a:moveTo>
                <a:lnTo>
                  <a:pt x="4891480" y="474345"/>
                </a:lnTo>
                <a:lnTo>
                  <a:pt x="4994736" y="474345"/>
                </a:lnTo>
                <a:lnTo>
                  <a:pt x="5010688" y="420320"/>
                </a:lnTo>
                <a:lnTo>
                  <a:pt x="5125501" y="420320"/>
                </a:lnTo>
                <a:lnTo>
                  <a:pt x="5141874" y="474345"/>
                </a:lnTo>
                <a:lnTo>
                  <a:pt x="5247774" y="474345"/>
                </a:lnTo>
                <a:lnTo>
                  <a:pt x="5124796" y="147072"/>
                </a:lnTo>
                <a:close/>
                <a:moveTo>
                  <a:pt x="4413965" y="147072"/>
                </a:moveTo>
                <a:lnTo>
                  <a:pt x="4413965" y="474345"/>
                </a:lnTo>
                <a:lnTo>
                  <a:pt x="4515317" y="474345"/>
                </a:lnTo>
                <a:lnTo>
                  <a:pt x="4515317" y="147072"/>
                </a:lnTo>
                <a:close/>
                <a:moveTo>
                  <a:pt x="4105147" y="147072"/>
                </a:moveTo>
                <a:lnTo>
                  <a:pt x="4105147" y="474345"/>
                </a:lnTo>
                <a:lnTo>
                  <a:pt x="4364108" y="474345"/>
                </a:lnTo>
                <a:lnTo>
                  <a:pt x="4364108" y="393755"/>
                </a:lnTo>
                <a:lnTo>
                  <a:pt x="4206275" y="393755"/>
                </a:lnTo>
                <a:lnTo>
                  <a:pt x="4206275" y="147072"/>
                </a:lnTo>
                <a:close/>
                <a:moveTo>
                  <a:pt x="3842911" y="147072"/>
                </a:moveTo>
                <a:lnTo>
                  <a:pt x="3719905" y="474345"/>
                </a:lnTo>
                <a:lnTo>
                  <a:pt x="3823162" y="474345"/>
                </a:lnTo>
                <a:lnTo>
                  <a:pt x="3839113" y="420320"/>
                </a:lnTo>
                <a:lnTo>
                  <a:pt x="3953926" y="420320"/>
                </a:lnTo>
                <a:lnTo>
                  <a:pt x="3970299" y="474345"/>
                </a:lnTo>
                <a:lnTo>
                  <a:pt x="4076200" y="474345"/>
                </a:lnTo>
                <a:lnTo>
                  <a:pt x="3953221" y="147072"/>
                </a:lnTo>
                <a:close/>
                <a:moveTo>
                  <a:pt x="3390995" y="147072"/>
                </a:moveTo>
                <a:lnTo>
                  <a:pt x="3390995" y="342057"/>
                </a:lnTo>
                <a:cubicBezTo>
                  <a:pt x="3390995" y="358118"/>
                  <a:pt x="3394120" y="376560"/>
                  <a:pt x="3400371" y="397382"/>
                </a:cubicBezTo>
                <a:cubicBezTo>
                  <a:pt x="3404241" y="410321"/>
                  <a:pt x="3411421" y="422888"/>
                  <a:pt x="3421914" y="435084"/>
                </a:cubicBezTo>
                <a:cubicBezTo>
                  <a:pt x="3432406" y="447280"/>
                  <a:pt x="3443978" y="456687"/>
                  <a:pt x="3456628" y="463305"/>
                </a:cubicBezTo>
                <a:cubicBezTo>
                  <a:pt x="3469278" y="469923"/>
                  <a:pt x="3485017" y="474348"/>
                  <a:pt x="3503844" y="476579"/>
                </a:cubicBezTo>
                <a:cubicBezTo>
                  <a:pt x="3522670" y="478811"/>
                  <a:pt x="3540046" y="479926"/>
                  <a:pt x="3555971" y="479926"/>
                </a:cubicBezTo>
                <a:cubicBezTo>
                  <a:pt x="3583504" y="479926"/>
                  <a:pt x="3607093" y="476282"/>
                  <a:pt x="3626739" y="468994"/>
                </a:cubicBezTo>
                <a:cubicBezTo>
                  <a:pt x="3640877" y="463790"/>
                  <a:pt x="3654383" y="454755"/>
                  <a:pt x="3667257" y="441890"/>
                </a:cubicBezTo>
                <a:cubicBezTo>
                  <a:pt x="3680131" y="429024"/>
                  <a:pt x="3689581" y="414002"/>
                  <a:pt x="3695609" y="396824"/>
                </a:cubicBezTo>
                <a:cubicBezTo>
                  <a:pt x="3701636" y="379646"/>
                  <a:pt x="3704650" y="361390"/>
                  <a:pt x="3704650" y="342057"/>
                </a:cubicBezTo>
                <a:lnTo>
                  <a:pt x="3704650" y="147072"/>
                </a:lnTo>
                <a:lnTo>
                  <a:pt x="3603745" y="147072"/>
                </a:lnTo>
                <a:lnTo>
                  <a:pt x="3603745" y="346699"/>
                </a:lnTo>
                <a:cubicBezTo>
                  <a:pt x="3603745" y="364840"/>
                  <a:pt x="3598796" y="378855"/>
                  <a:pt x="3588899" y="388744"/>
                </a:cubicBezTo>
                <a:cubicBezTo>
                  <a:pt x="3579002" y="398633"/>
                  <a:pt x="3565347" y="403577"/>
                  <a:pt x="3547934" y="403577"/>
                </a:cubicBezTo>
                <a:cubicBezTo>
                  <a:pt x="3530372" y="403577"/>
                  <a:pt x="3516643" y="398559"/>
                  <a:pt x="3506746" y="388522"/>
                </a:cubicBezTo>
                <a:cubicBezTo>
                  <a:pt x="3496849" y="378486"/>
                  <a:pt x="3491900" y="364545"/>
                  <a:pt x="3491900" y="346699"/>
                </a:cubicBezTo>
                <a:lnTo>
                  <a:pt x="3491900" y="147072"/>
                </a:lnTo>
                <a:close/>
                <a:moveTo>
                  <a:pt x="2880440" y="147072"/>
                </a:moveTo>
                <a:lnTo>
                  <a:pt x="2880440" y="474345"/>
                </a:lnTo>
                <a:lnTo>
                  <a:pt x="2981792" y="474345"/>
                </a:lnTo>
                <a:lnTo>
                  <a:pt x="2981792" y="147072"/>
                </a:lnTo>
                <a:close/>
                <a:moveTo>
                  <a:pt x="2491850" y="147072"/>
                </a:moveTo>
                <a:lnTo>
                  <a:pt x="2615449" y="474345"/>
                </a:lnTo>
                <a:lnTo>
                  <a:pt x="2725061" y="474345"/>
                </a:lnTo>
                <a:lnTo>
                  <a:pt x="2846582" y="147072"/>
                </a:lnTo>
                <a:lnTo>
                  <a:pt x="2743943" y="147072"/>
                </a:lnTo>
                <a:lnTo>
                  <a:pt x="2671225" y="382593"/>
                </a:lnTo>
                <a:lnTo>
                  <a:pt x="2597565" y="147072"/>
                </a:lnTo>
                <a:close/>
                <a:moveTo>
                  <a:pt x="6823641" y="141491"/>
                </a:moveTo>
                <a:cubicBezTo>
                  <a:pt x="6878112" y="141491"/>
                  <a:pt x="6920082" y="156113"/>
                  <a:pt x="6949550" y="185358"/>
                </a:cubicBezTo>
                <a:cubicBezTo>
                  <a:pt x="6979018" y="214603"/>
                  <a:pt x="6993752" y="255568"/>
                  <a:pt x="6993752" y="308253"/>
                </a:cubicBezTo>
                <a:cubicBezTo>
                  <a:pt x="6993752" y="346502"/>
                  <a:pt x="6987315" y="377867"/>
                  <a:pt x="6974441" y="402349"/>
                </a:cubicBezTo>
                <a:cubicBezTo>
                  <a:pt x="6961568" y="426832"/>
                  <a:pt x="6942964" y="445882"/>
                  <a:pt x="6918631" y="459500"/>
                </a:cubicBezTo>
                <a:cubicBezTo>
                  <a:pt x="6894297" y="473117"/>
                  <a:pt x="6863974" y="479926"/>
                  <a:pt x="6827660" y="479926"/>
                </a:cubicBezTo>
                <a:cubicBezTo>
                  <a:pt x="6790750" y="479926"/>
                  <a:pt x="6760203" y="474047"/>
                  <a:pt x="6736019" y="462290"/>
                </a:cubicBezTo>
                <a:cubicBezTo>
                  <a:pt x="6711834" y="450533"/>
                  <a:pt x="6692226" y="431929"/>
                  <a:pt x="6677194" y="406479"/>
                </a:cubicBezTo>
                <a:cubicBezTo>
                  <a:pt x="6662163" y="381030"/>
                  <a:pt x="6654647" y="349181"/>
                  <a:pt x="6654647" y="310932"/>
                </a:cubicBezTo>
                <a:cubicBezTo>
                  <a:pt x="6654647" y="257502"/>
                  <a:pt x="6669530" y="215905"/>
                  <a:pt x="6699295" y="186139"/>
                </a:cubicBezTo>
                <a:cubicBezTo>
                  <a:pt x="6729061" y="156374"/>
                  <a:pt x="6770510" y="141491"/>
                  <a:pt x="6823641" y="141491"/>
                </a:cubicBezTo>
                <a:close/>
                <a:moveTo>
                  <a:pt x="5918766" y="141491"/>
                </a:moveTo>
                <a:cubicBezTo>
                  <a:pt x="5865634" y="141491"/>
                  <a:pt x="5824186" y="156374"/>
                  <a:pt x="5794420" y="186139"/>
                </a:cubicBezTo>
                <a:cubicBezTo>
                  <a:pt x="5764655" y="215905"/>
                  <a:pt x="5749772" y="257502"/>
                  <a:pt x="5749772" y="310932"/>
                </a:cubicBezTo>
                <a:cubicBezTo>
                  <a:pt x="5749772" y="349181"/>
                  <a:pt x="5757288" y="381030"/>
                  <a:pt x="5772319" y="406479"/>
                </a:cubicBezTo>
                <a:cubicBezTo>
                  <a:pt x="5787351" y="431929"/>
                  <a:pt x="5806959" y="450533"/>
                  <a:pt x="5831143" y="462290"/>
                </a:cubicBezTo>
                <a:cubicBezTo>
                  <a:pt x="5855328" y="474047"/>
                  <a:pt x="5885875" y="479926"/>
                  <a:pt x="5922784" y="479926"/>
                </a:cubicBezTo>
                <a:cubicBezTo>
                  <a:pt x="5959098" y="479926"/>
                  <a:pt x="5989422" y="473117"/>
                  <a:pt x="6013756" y="459500"/>
                </a:cubicBezTo>
                <a:cubicBezTo>
                  <a:pt x="6038089" y="445882"/>
                  <a:pt x="6056693" y="426832"/>
                  <a:pt x="6069566" y="402349"/>
                </a:cubicBezTo>
                <a:cubicBezTo>
                  <a:pt x="6082440" y="377867"/>
                  <a:pt x="6088877" y="346502"/>
                  <a:pt x="6088877" y="308253"/>
                </a:cubicBezTo>
                <a:cubicBezTo>
                  <a:pt x="6088877" y="255568"/>
                  <a:pt x="6074143" y="214603"/>
                  <a:pt x="6044675" y="185358"/>
                </a:cubicBezTo>
                <a:cubicBezTo>
                  <a:pt x="6015207" y="156113"/>
                  <a:pt x="5973237" y="141491"/>
                  <a:pt x="5918766" y="141491"/>
                </a:cubicBezTo>
                <a:close/>
                <a:moveTo>
                  <a:pt x="4724644" y="141491"/>
                </a:moveTo>
                <a:cubicBezTo>
                  <a:pt x="4690562" y="141491"/>
                  <a:pt x="4663736" y="145770"/>
                  <a:pt x="4644165" y="154327"/>
                </a:cubicBezTo>
                <a:cubicBezTo>
                  <a:pt x="4624594" y="162885"/>
                  <a:pt x="4609934" y="174642"/>
                  <a:pt x="4600186" y="189600"/>
                </a:cubicBezTo>
                <a:cubicBezTo>
                  <a:pt x="4590438" y="204557"/>
                  <a:pt x="4585564" y="220444"/>
                  <a:pt x="4585564" y="237262"/>
                </a:cubicBezTo>
                <a:cubicBezTo>
                  <a:pt x="4585564" y="262860"/>
                  <a:pt x="4595089" y="283919"/>
                  <a:pt x="4614139" y="300439"/>
                </a:cubicBezTo>
                <a:cubicBezTo>
                  <a:pt x="4633040" y="316959"/>
                  <a:pt x="4664666" y="330205"/>
                  <a:pt x="4709017" y="340177"/>
                </a:cubicBezTo>
                <a:cubicBezTo>
                  <a:pt x="4736103" y="346130"/>
                  <a:pt x="4753368" y="352455"/>
                  <a:pt x="4760809" y="359152"/>
                </a:cubicBezTo>
                <a:cubicBezTo>
                  <a:pt x="4768250" y="365849"/>
                  <a:pt x="4771971" y="373440"/>
                  <a:pt x="4771971" y="381923"/>
                </a:cubicBezTo>
                <a:cubicBezTo>
                  <a:pt x="4771971" y="390853"/>
                  <a:pt x="4768064" y="398703"/>
                  <a:pt x="4760251" y="405475"/>
                </a:cubicBezTo>
                <a:cubicBezTo>
                  <a:pt x="4752437" y="412247"/>
                  <a:pt x="4741312" y="415632"/>
                  <a:pt x="4726876" y="415632"/>
                </a:cubicBezTo>
                <a:cubicBezTo>
                  <a:pt x="4707528" y="415632"/>
                  <a:pt x="4692646" y="409010"/>
                  <a:pt x="4682228" y="395764"/>
                </a:cubicBezTo>
                <a:cubicBezTo>
                  <a:pt x="4675828" y="387578"/>
                  <a:pt x="4671587" y="375672"/>
                  <a:pt x="4669503" y="360045"/>
                </a:cubicBezTo>
                <a:lnTo>
                  <a:pt x="4573286" y="366073"/>
                </a:lnTo>
                <a:cubicBezTo>
                  <a:pt x="4576113" y="399113"/>
                  <a:pt x="4588243" y="426348"/>
                  <a:pt x="4609674" y="447779"/>
                </a:cubicBezTo>
                <a:cubicBezTo>
                  <a:pt x="4631105" y="469211"/>
                  <a:pt x="4669652" y="479926"/>
                  <a:pt x="4725313" y="479926"/>
                </a:cubicBezTo>
                <a:cubicBezTo>
                  <a:pt x="4757014" y="479926"/>
                  <a:pt x="4783282" y="475350"/>
                  <a:pt x="4804118" y="466197"/>
                </a:cubicBezTo>
                <a:cubicBezTo>
                  <a:pt x="4824954" y="457044"/>
                  <a:pt x="4841176" y="443612"/>
                  <a:pt x="4852785" y="425902"/>
                </a:cubicBezTo>
                <a:cubicBezTo>
                  <a:pt x="4864393" y="408191"/>
                  <a:pt x="4870197" y="388843"/>
                  <a:pt x="4870197" y="367859"/>
                </a:cubicBezTo>
                <a:cubicBezTo>
                  <a:pt x="4870197" y="349999"/>
                  <a:pt x="4865844" y="333851"/>
                  <a:pt x="4857138" y="319415"/>
                </a:cubicBezTo>
                <a:cubicBezTo>
                  <a:pt x="4848431" y="304979"/>
                  <a:pt x="4834516" y="292886"/>
                  <a:pt x="4815392" y="283138"/>
                </a:cubicBezTo>
                <a:cubicBezTo>
                  <a:pt x="4796267" y="273390"/>
                  <a:pt x="4764604" y="263753"/>
                  <a:pt x="4720402" y="254228"/>
                </a:cubicBezTo>
                <a:cubicBezTo>
                  <a:pt x="4702543" y="250508"/>
                  <a:pt x="4691232" y="246489"/>
                  <a:pt x="4686469" y="242173"/>
                </a:cubicBezTo>
                <a:cubicBezTo>
                  <a:pt x="4681558" y="238006"/>
                  <a:pt x="4679102" y="233318"/>
                  <a:pt x="4679102" y="228109"/>
                </a:cubicBezTo>
                <a:cubicBezTo>
                  <a:pt x="4679102" y="220965"/>
                  <a:pt x="4682079" y="214900"/>
                  <a:pt x="4688032" y="209915"/>
                </a:cubicBezTo>
                <a:cubicBezTo>
                  <a:pt x="4693985" y="204929"/>
                  <a:pt x="4702840" y="202436"/>
                  <a:pt x="4714598" y="202436"/>
                </a:cubicBezTo>
                <a:cubicBezTo>
                  <a:pt x="4728885" y="202436"/>
                  <a:pt x="4740084" y="205785"/>
                  <a:pt x="4748196" y="212482"/>
                </a:cubicBezTo>
                <a:cubicBezTo>
                  <a:pt x="4756307" y="219179"/>
                  <a:pt x="4761628" y="229895"/>
                  <a:pt x="4764158" y="244629"/>
                </a:cubicBezTo>
                <a:lnTo>
                  <a:pt x="4859482" y="239048"/>
                </a:lnTo>
                <a:cubicBezTo>
                  <a:pt x="4855315" y="205115"/>
                  <a:pt x="4842255" y="180372"/>
                  <a:pt x="4820303" y="164820"/>
                </a:cubicBezTo>
                <a:cubicBezTo>
                  <a:pt x="4798351" y="149267"/>
                  <a:pt x="4766464" y="141491"/>
                  <a:pt x="4724644" y="141491"/>
                </a:cubicBezTo>
                <a:close/>
                <a:moveTo>
                  <a:pt x="3191119" y="141491"/>
                </a:moveTo>
                <a:cubicBezTo>
                  <a:pt x="3157037" y="141491"/>
                  <a:pt x="3130211" y="145770"/>
                  <a:pt x="3110640" y="154327"/>
                </a:cubicBezTo>
                <a:cubicBezTo>
                  <a:pt x="3091069" y="162885"/>
                  <a:pt x="3076409" y="174642"/>
                  <a:pt x="3066661" y="189600"/>
                </a:cubicBezTo>
                <a:cubicBezTo>
                  <a:pt x="3056913" y="204557"/>
                  <a:pt x="3052039" y="220444"/>
                  <a:pt x="3052039" y="237262"/>
                </a:cubicBezTo>
                <a:cubicBezTo>
                  <a:pt x="3052039" y="262860"/>
                  <a:pt x="3061564" y="283919"/>
                  <a:pt x="3080614" y="300439"/>
                </a:cubicBezTo>
                <a:cubicBezTo>
                  <a:pt x="3099515" y="316959"/>
                  <a:pt x="3131141" y="330205"/>
                  <a:pt x="3175492" y="340177"/>
                </a:cubicBezTo>
                <a:cubicBezTo>
                  <a:pt x="3202578" y="346130"/>
                  <a:pt x="3219842" y="352455"/>
                  <a:pt x="3227284" y="359152"/>
                </a:cubicBezTo>
                <a:cubicBezTo>
                  <a:pt x="3234725" y="365849"/>
                  <a:pt x="3238446" y="373440"/>
                  <a:pt x="3238446" y="381923"/>
                </a:cubicBezTo>
                <a:cubicBezTo>
                  <a:pt x="3238446" y="390853"/>
                  <a:pt x="3234539" y="398703"/>
                  <a:pt x="3226726" y="405475"/>
                </a:cubicBezTo>
                <a:cubicBezTo>
                  <a:pt x="3218912" y="412247"/>
                  <a:pt x="3207788" y="415632"/>
                  <a:pt x="3193351" y="415632"/>
                </a:cubicBezTo>
                <a:cubicBezTo>
                  <a:pt x="3174003" y="415632"/>
                  <a:pt x="3159121" y="409010"/>
                  <a:pt x="3148703" y="395764"/>
                </a:cubicBezTo>
                <a:cubicBezTo>
                  <a:pt x="3142303" y="387578"/>
                  <a:pt x="3138061" y="375672"/>
                  <a:pt x="3135978" y="360045"/>
                </a:cubicBezTo>
                <a:lnTo>
                  <a:pt x="3039761" y="366073"/>
                </a:lnTo>
                <a:cubicBezTo>
                  <a:pt x="3042588" y="399113"/>
                  <a:pt x="3054718" y="426348"/>
                  <a:pt x="3076149" y="447779"/>
                </a:cubicBezTo>
                <a:cubicBezTo>
                  <a:pt x="3097580" y="469211"/>
                  <a:pt x="3136127" y="479926"/>
                  <a:pt x="3191788" y="479926"/>
                </a:cubicBezTo>
                <a:cubicBezTo>
                  <a:pt x="3223489" y="479926"/>
                  <a:pt x="3249757" y="475350"/>
                  <a:pt x="3270593" y="466197"/>
                </a:cubicBezTo>
                <a:cubicBezTo>
                  <a:pt x="3291429" y="457044"/>
                  <a:pt x="3307651" y="443612"/>
                  <a:pt x="3319260" y="425902"/>
                </a:cubicBezTo>
                <a:cubicBezTo>
                  <a:pt x="3330868" y="408191"/>
                  <a:pt x="3336673" y="388843"/>
                  <a:pt x="3336673" y="367859"/>
                </a:cubicBezTo>
                <a:cubicBezTo>
                  <a:pt x="3336673" y="349999"/>
                  <a:pt x="3332319" y="333851"/>
                  <a:pt x="3323613" y="319415"/>
                </a:cubicBezTo>
                <a:cubicBezTo>
                  <a:pt x="3314907" y="304979"/>
                  <a:pt x="3300991" y="292886"/>
                  <a:pt x="3281867" y="283138"/>
                </a:cubicBezTo>
                <a:cubicBezTo>
                  <a:pt x="3262742" y="273390"/>
                  <a:pt x="3231079" y="263753"/>
                  <a:pt x="3186877" y="254228"/>
                </a:cubicBezTo>
                <a:cubicBezTo>
                  <a:pt x="3169018" y="250508"/>
                  <a:pt x="3157707" y="246489"/>
                  <a:pt x="3152944" y="242173"/>
                </a:cubicBezTo>
                <a:cubicBezTo>
                  <a:pt x="3148033" y="238006"/>
                  <a:pt x="3145577" y="233318"/>
                  <a:pt x="3145577" y="228109"/>
                </a:cubicBezTo>
                <a:cubicBezTo>
                  <a:pt x="3145577" y="220965"/>
                  <a:pt x="3148554" y="214900"/>
                  <a:pt x="3154507" y="209915"/>
                </a:cubicBezTo>
                <a:cubicBezTo>
                  <a:pt x="3160460" y="204929"/>
                  <a:pt x="3169315" y="202436"/>
                  <a:pt x="3181073" y="202436"/>
                </a:cubicBezTo>
                <a:cubicBezTo>
                  <a:pt x="3195360" y="202436"/>
                  <a:pt x="3206560" y="205785"/>
                  <a:pt x="3214671" y="212482"/>
                </a:cubicBezTo>
                <a:cubicBezTo>
                  <a:pt x="3222782" y="219179"/>
                  <a:pt x="3228102" y="229895"/>
                  <a:pt x="3230633" y="244629"/>
                </a:cubicBezTo>
                <a:lnTo>
                  <a:pt x="3325957" y="239048"/>
                </a:lnTo>
                <a:cubicBezTo>
                  <a:pt x="3321790" y="205115"/>
                  <a:pt x="3308730" y="180372"/>
                  <a:pt x="3286778" y="164820"/>
                </a:cubicBezTo>
                <a:cubicBezTo>
                  <a:pt x="3264826" y="149267"/>
                  <a:pt x="3232939" y="141491"/>
                  <a:pt x="3191119" y="141491"/>
                </a:cubicBezTo>
                <a:close/>
                <a:moveTo>
                  <a:pt x="0" y="0"/>
                </a:moveTo>
                <a:lnTo>
                  <a:pt x="6096000" y="0"/>
                </a:lnTo>
                <a:lnTo>
                  <a:pt x="6096000" y="6858000"/>
                </a:lnTo>
                <a:lnTo>
                  <a:pt x="0" y="6858000"/>
                </a:lnTo>
                <a:close/>
              </a:path>
            </a:pathLst>
          </a:custGeom>
        </p:spPr>
      </p:pic>
      <p:sp>
        <p:nvSpPr>
          <p:cNvPr id="4" name="TextBox 3">
            <a:extLst>
              <a:ext uri="{FF2B5EF4-FFF2-40B4-BE49-F238E27FC236}">
                <a16:creationId xmlns:a16="http://schemas.microsoft.com/office/drawing/2014/main" id="{4C575B7D-B682-4FF1-D4E4-05863FD7AB7B}"/>
              </a:ext>
            </a:extLst>
          </p:cNvPr>
          <p:cNvSpPr txBox="1"/>
          <p:nvPr/>
        </p:nvSpPr>
        <p:spPr>
          <a:xfrm>
            <a:off x="6095999" y="1112671"/>
            <a:ext cx="6095999" cy="5324535"/>
          </a:xfrm>
          <a:prstGeom prst="rect">
            <a:avLst/>
          </a:prstGeom>
          <a:solidFill>
            <a:schemeClr val="bg1"/>
          </a:solidFill>
        </p:spPr>
        <p:txBody>
          <a:bodyPr wrap="square" rtlCol="0">
            <a:spAutoFit/>
          </a:bodyPr>
          <a:lstStyle/>
          <a:p>
            <a:r>
              <a:rPr lang="en-AU" b="1" dirty="0"/>
              <a:t>Presented by</a:t>
            </a:r>
          </a:p>
          <a:p>
            <a:r>
              <a:rPr lang="en-AU" sz="1400" dirty="0" err="1"/>
              <a:t>Abeyakoon</a:t>
            </a:r>
            <a:r>
              <a:rPr lang="en-AU" sz="1400" dirty="0"/>
              <a:t> (Ayesha) </a:t>
            </a:r>
            <a:r>
              <a:rPr lang="en-AU" sz="1400" dirty="0" err="1"/>
              <a:t>Karunadhipathi</a:t>
            </a:r>
            <a:endParaRPr lang="en-AU" sz="1400" dirty="0"/>
          </a:p>
          <a:p>
            <a:endParaRPr lang="en-AU" b="1" dirty="0"/>
          </a:p>
          <a:p>
            <a:r>
              <a:rPr lang="en-AU" b="1" dirty="0"/>
              <a:t>Visualisation: </a:t>
            </a:r>
          </a:p>
          <a:p>
            <a:r>
              <a:rPr lang="en-AU" sz="1400" dirty="0"/>
              <a:t>Clustered column bar chart</a:t>
            </a:r>
          </a:p>
          <a:p>
            <a:endParaRPr lang="en-AU" dirty="0"/>
          </a:p>
          <a:p>
            <a:r>
              <a:rPr lang="en-AU" b="1" dirty="0"/>
              <a:t>Key components: </a:t>
            </a:r>
          </a:p>
          <a:p>
            <a:r>
              <a:rPr lang="en-AU" sz="1400" dirty="0"/>
              <a:t>X axis: Movie titles  </a:t>
            </a:r>
          </a:p>
          <a:p>
            <a:r>
              <a:rPr lang="en-AU" sz="1400" dirty="0"/>
              <a:t>Y axis: Worldwide Earnings</a:t>
            </a:r>
          </a:p>
          <a:p>
            <a:pPr marL="285750" indent="-285750">
              <a:buFont typeface="Arial" panose="020B0604020202020204" pitchFamily="34" charset="0"/>
              <a:buChar char="•"/>
            </a:pPr>
            <a:endParaRPr lang="en-AU" dirty="0"/>
          </a:p>
          <a:p>
            <a:r>
              <a:rPr lang="en-AU" b="1" dirty="0"/>
              <a:t>Key insights:</a:t>
            </a:r>
          </a:p>
          <a:p>
            <a:r>
              <a:rPr lang="en-AU" sz="1400" dirty="0"/>
              <a:t>Action - Highest earnings: Star Wars: The Force Awakens (2015)</a:t>
            </a:r>
          </a:p>
          <a:p>
            <a:r>
              <a:rPr lang="en-AU" sz="1400" dirty="0"/>
              <a:t>Animation - Highest earnings: Toy Story (2010)</a:t>
            </a:r>
          </a:p>
          <a:p>
            <a:r>
              <a:rPr lang="en-AU" sz="1400" dirty="0"/>
              <a:t>Adventure - Highest earnings: The Hobbit: An Unexpected Journey (2012)</a:t>
            </a:r>
          </a:p>
          <a:p>
            <a:r>
              <a:rPr lang="en-AU" sz="1400" dirty="0"/>
              <a:t>Biography – Highest earnings: The Kings Speech (2010)</a:t>
            </a:r>
          </a:p>
          <a:p>
            <a:r>
              <a:rPr lang="en-AU" sz="1400" dirty="0"/>
              <a:t>Comedy – Highest earnings: La </a:t>
            </a:r>
            <a:r>
              <a:rPr lang="en-AU" sz="1400" dirty="0" err="1"/>
              <a:t>La</a:t>
            </a:r>
            <a:r>
              <a:rPr lang="en-AU" sz="1400" dirty="0"/>
              <a:t> Land (2016)</a:t>
            </a:r>
          </a:p>
          <a:p>
            <a:r>
              <a:rPr lang="en-AU" sz="1400" dirty="0"/>
              <a:t>Crime – Highest earnings:  Gone Girl (2014)</a:t>
            </a:r>
          </a:p>
          <a:p>
            <a:r>
              <a:rPr lang="en-AU" sz="1400" dirty="0"/>
              <a:t>Mystery – Highest Earnings:  Shutter Island (2010)</a:t>
            </a:r>
          </a:p>
          <a:p>
            <a:endParaRPr lang="en-AU" sz="1400" dirty="0"/>
          </a:p>
          <a:p>
            <a:r>
              <a:rPr lang="en-AU" sz="1400" dirty="0"/>
              <a:t>Highest earnings overall: Star Wars: The Force Awakens (2015)</a:t>
            </a:r>
          </a:p>
          <a:p>
            <a:endParaRPr lang="en-AU" sz="1400" dirty="0"/>
          </a:p>
          <a:p>
            <a:r>
              <a:rPr lang="en-AU" dirty="0"/>
              <a:t>	</a:t>
            </a:r>
          </a:p>
        </p:txBody>
      </p:sp>
      <p:pic>
        <p:nvPicPr>
          <p:cNvPr id="5" name="Picture 4">
            <a:extLst>
              <a:ext uri="{FF2B5EF4-FFF2-40B4-BE49-F238E27FC236}">
                <a16:creationId xmlns:a16="http://schemas.microsoft.com/office/drawing/2014/main" id="{7F79A518-87A2-FEB5-FDCE-2F8A7BBEADD3}"/>
              </a:ext>
            </a:extLst>
          </p:cNvPr>
          <p:cNvPicPr>
            <a:picLocks noChangeAspect="1"/>
          </p:cNvPicPr>
          <p:nvPr/>
        </p:nvPicPr>
        <p:blipFill>
          <a:blip r:embed="rId3"/>
          <a:stretch>
            <a:fillRect/>
          </a:stretch>
        </p:blipFill>
        <p:spPr>
          <a:xfrm>
            <a:off x="0" y="1112671"/>
            <a:ext cx="6095999" cy="5082884"/>
          </a:xfrm>
          <a:prstGeom prst="rect">
            <a:avLst/>
          </a:prstGeom>
        </p:spPr>
      </p:pic>
    </p:spTree>
    <p:extLst>
      <p:ext uri="{BB962C8B-B14F-4D97-AF65-F5344CB8AC3E}">
        <p14:creationId xmlns:p14="http://schemas.microsoft.com/office/powerpoint/2010/main" val="2341875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bstract film reel texture">
            <a:extLst>
              <a:ext uri="{FF2B5EF4-FFF2-40B4-BE49-F238E27FC236}">
                <a16:creationId xmlns:a16="http://schemas.microsoft.com/office/drawing/2014/main" id="{57627BEA-A5A3-7A14-4987-20A01026C548}"/>
              </a:ext>
            </a:extLst>
          </p:cNvPr>
          <p:cNvPicPr>
            <a:picLocks noChangeAspect="1"/>
          </p:cNvPicPr>
          <p:nvPr/>
        </p:nvPicPr>
        <p:blipFill rotWithShape="1">
          <a:blip r:embed="rId2">
            <a:extLst>
              <a:ext uri="{28A0092B-C50C-407E-A947-70E740481C1C}">
                <a14:useLocalDpi xmlns:a14="http://schemas.microsoft.com/office/drawing/2010/main" val="0"/>
              </a:ext>
            </a:extLst>
          </a:blip>
          <a:srcRect r="26388"/>
          <a:stretch/>
        </p:blipFill>
        <p:spPr>
          <a:xfrm>
            <a:off x="0" y="0"/>
            <a:ext cx="8924868" cy="6858000"/>
          </a:xfrm>
          <a:custGeom>
            <a:avLst/>
            <a:gdLst/>
            <a:ahLst/>
            <a:cxnLst/>
            <a:rect l="l" t="t" r="r" b="b"/>
            <a:pathLst>
              <a:path w="8924868" h="6858000">
                <a:moveTo>
                  <a:pt x="6351639" y="1397086"/>
                </a:moveTo>
                <a:lnTo>
                  <a:pt x="6358546" y="1422707"/>
                </a:lnTo>
                <a:lnTo>
                  <a:pt x="6351639" y="1445730"/>
                </a:lnTo>
                <a:close/>
                <a:moveTo>
                  <a:pt x="6532729" y="1300914"/>
                </a:moveTo>
                <a:lnTo>
                  <a:pt x="6500706" y="1406308"/>
                </a:lnTo>
                <a:lnTo>
                  <a:pt x="6565089" y="1406308"/>
                </a:lnTo>
                <a:close/>
                <a:moveTo>
                  <a:pt x="5484979" y="1300914"/>
                </a:moveTo>
                <a:lnTo>
                  <a:pt x="5517339" y="1406308"/>
                </a:lnTo>
                <a:lnTo>
                  <a:pt x="5452956" y="1406308"/>
                </a:lnTo>
                <a:close/>
                <a:moveTo>
                  <a:pt x="8772278" y="1288515"/>
                </a:moveTo>
                <a:cubicBezTo>
                  <a:pt x="8754012" y="1288515"/>
                  <a:pt x="8739346" y="1294981"/>
                  <a:pt x="8728280" y="1307914"/>
                </a:cubicBezTo>
                <a:cubicBezTo>
                  <a:pt x="8717214" y="1320847"/>
                  <a:pt x="8711682" y="1342245"/>
                  <a:pt x="8711682" y="1372110"/>
                </a:cubicBezTo>
                <a:cubicBezTo>
                  <a:pt x="8711682" y="1401708"/>
                  <a:pt x="8717181" y="1422974"/>
                  <a:pt x="8728180" y="1435906"/>
                </a:cubicBezTo>
                <a:cubicBezTo>
                  <a:pt x="8739180" y="1448839"/>
                  <a:pt x="8754146" y="1455305"/>
                  <a:pt x="8773078" y="1455305"/>
                </a:cubicBezTo>
                <a:cubicBezTo>
                  <a:pt x="8792543" y="1455305"/>
                  <a:pt x="8807609" y="1448972"/>
                  <a:pt x="8818275" y="1436306"/>
                </a:cubicBezTo>
                <a:cubicBezTo>
                  <a:pt x="8828941" y="1423640"/>
                  <a:pt x="8834274" y="1400908"/>
                  <a:pt x="8834274" y="1368110"/>
                </a:cubicBezTo>
                <a:cubicBezTo>
                  <a:pt x="8834274" y="1340512"/>
                  <a:pt x="8828708" y="1320347"/>
                  <a:pt x="8817575" y="1307614"/>
                </a:cubicBezTo>
                <a:cubicBezTo>
                  <a:pt x="8806442" y="1294881"/>
                  <a:pt x="8791343" y="1288515"/>
                  <a:pt x="8772278" y="1288515"/>
                </a:cubicBezTo>
                <a:close/>
                <a:moveTo>
                  <a:pt x="7286378" y="1288515"/>
                </a:moveTo>
                <a:cubicBezTo>
                  <a:pt x="7268112" y="1288515"/>
                  <a:pt x="7253446" y="1294981"/>
                  <a:pt x="7242381" y="1307914"/>
                </a:cubicBezTo>
                <a:cubicBezTo>
                  <a:pt x="7231315" y="1320847"/>
                  <a:pt x="7225782" y="1342245"/>
                  <a:pt x="7225782" y="1372110"/>
                </a:cubicBezTo>
                <a:cubicBezTo>
                  <a:pt x="7225782" y="1401708"/>
                  <a:pt x="7231281" y="1422974"/>
                  <a:pt x="7242281" y="1435906"/>
                </a:cubicBezTo>
                <a:cubicBezTo>
                  <a:pt x="7253280" y="1448839"/>
                  <a:pt x="7268245" y="1455305"/>
                  <a:pt x="7287178" y="1455305"/>
                </a:cubicBezTo>
                <a:cubicBezTo>
                  <a:pt x="7306643" y="1455305"/>
                  <a:pt x="7321709" y="1448972"/>
                  <a:pt x="7332375" y="1436306"/>
                </a:cubicBezTo>
                <a:cubicBezTo>
                  <a:pt x="7343041" y="1423640"/>
                  <a:pt x="7348374" y="1400908"/>
                  <a:pt x="7348374" y="1368110"/>
                </a:cubicBezTo>
                <a:cubicBezTo>
                  <a:pt x="7348374" y="1340512"/>
                  <a:pt x="7342808" y="1320347"/>
                  <a:pt x="7331675" y="1307614"/>
                </a:cubicBezTo>
                <a:cubicBezTo>
                  <a:pt x="7320542" y="1294881"/>
                  <a:pt x="7305443" y="1288515"/>
                  <a:pt x="7286378" y="1288515"/>
                </a:cubicBezTo>
                <a:close/>
                <a:moveTo>
                  <a:pt x="8202238" y="1224919"/>
                </a:moveTo>
                <a:lnTo>
                  <a:pt x="8288286" y="1224919"/>
                </a:lnTo>
                <a:lnTo>
                  <a:pt x="8319265" y="1389050"/>
                </a:lnTo>
                <a:lnTo>
                  <a:pt x="8364607" y="1224919"/>
                </a:lnTo>
                <a:lnTo>
                  <a:pt x="8450344" y="1224919"/>
                </a:lnTo>
                <a:lnTo>
                  <a:pt x="8495798" y="1388831"/>
                </a:lnTo>
                <a:lnTo>
                  <a:pt x="8526812" y="1224919"/>
                </a:lnTo>
                <a:lnTo>
                  <a:pt x="8612413" y="1224919"/>
                </a:lnTo>
                <a:lnTo>
                  <a:pt x="8547786" y="1518101"/>
                </a:lnTo>
                <a:lnTo>
                  <a:pt x="8458948" y="1518101"/>
                </a:lnTo>
                <a:lnTo>
                  <a:pt x="8407526" y="1333512"/>
                </a:lnTo>
                <a:lnTo>
                  <a:pt x="8356304" y="1518101"/>
                </a:lnTo>
                <a:lnTo>
                  <a:pt x="8267465" y="1518101"/>
                </a:lnTo>
                <a:close/>
                <a:moveTo>
                  <a:pt x="7916563" y="1224919"/>
                </a:moveTo>
                <a:lnTo>
                  <a:pt x="8191946" y="1224919"/>
                </a:lnTo>
                <a:lnTo>
                  <a:pt x="8191946" y="1297315"/>
                </a:lnTo>
                <a:lnTo>
                  <a:pt x="8099551" y="1297315"/>
                </a:lnTo>
                <a:lnTo>
                  <a:pt x="8099551" y="1518101"/>
                </a:lnTo>
                <a:lnTo>
                  <a:pt x="8008957" y="1518101"/>
                </a:lnTo>
                <a:lnTo>
                  <a:pt x="8008957" y="1297315"/>
                </a:lnTo>
                <a:lnTo>
                  <a:pt x="7916563" y="1297315"/>
                </a:lnTo>
                <a:close/>
                <a:moveTo>
                  <a:pt x="7490086" y="1224919"/>
                </a:moveTo>
                <a:lnTo>
                  <a:pt x="7574681" y="1224919"/>
                </a:lnTo>
                <a:lnTo>
                  <a:pt x="7685074" y="1387122"/>
                </a:lnTo>
                <a:lnTo>
                  <a:pt x="7685074" y="1224919"/>
                </a:lnTo>
                <a:lnTo>
                  <a:pt x="7770469" y="1224919"/>
                </a:lnTo>
                <a:lnTo>
                  <a:pt x="7770469" y="1518101"/>
                </a:lnTo>
                <a:lnTo>
                  <a:pt x="7685074" y="1518101"/>
                </a:lnTo>
                <a:lnTo>
                  <a:pt x="7575281" y="1357123"/>
                </a:lnTo>
                <a:lnTo>
                  <a:pt x="7575281" y="1518101"/>
                </a:lnTo>
                <a:lnTo>
                  <a:pt x="7490086" y="1518101"/>
                </a:lnTo>
                <a:close/>
                <a:moveTo>
                  <a:pt x="6988261" y="1224919"/>
                </a:moveTo>
                <a:lnTo>
                  <a:pt x="7079056" y="1224919"/>
                </a:lnTo>
                <a:lnTo>
                  <a:pt x="7079056" y="1518101"/>
                </a:lnTo>
                <a:lnTo>
                  <a:pt x="6988261" y="1518101"/>
                </a:lnTo>
                <a:close/>
                <a:moveTo>
                  <a:pt x="6668788" y="1224919"/>
                </a:moveTo>
                <a:lnTo>
                  <a:pt x="6944171" y="1224919"/>
                </a:lnTo>
                <a:lnTo>
                  <a:pt x="6944171" y="1297315"/>
                </a:lnTo>
                <a:lnTo>
                  <a:pt x="6851776" y="1297315"/>
                </a:lnTo>
                <a:lnTo>
                  <a:pt x="6851776" y="1518101"/>
                </a:lnTo>
                <a:lnTo>
                  <a:pt x="6761182" y="1518101"/>
                </a:lnTo>
                <a:lnTo>
                  <a:pt x="6761182" y="1297315"/>
                </a:lnTo>
                <a:lnTo>
                  <a:pt x="6668788" y="1297315"/>
                </a:lnTo>
                <a:close/>
                <a:moveTo>
                  <a:pt x="6484431" y="1224919"/>
                </a:moveTo>
                <a:lnTo>
                  <a:pt x="6583250" y="1224919"/>
                </a:lnTo>
                <a:lnTo>
                  <a:pt x="6693419" y="1518101"/>
                </a:lnTo>
                <a:lnTo>
                  <a:pt x="6598549" y="1518101"/>
                </a:lnTo>
                <a:lnTo>
                  <a:pt x="6583881" y="1469704"/>
                </a:lnTo>
                <a:lnTo>
                  <a:pt x="6481029" y="1469704"/>
                </a:lnTo>
                <a:lnTo>
                  <a:pt x="6466739" y="1518101"/>
                </a:lnTo>
                <a:lnTo>
                  <a:pt x="6374238" y="1518101"/>
                </a:lnTo>
                <a:close/>
                <a:moveTo>
                  <a:pt x="5950036" y="1224919"/>
                </a:moveTo>
                <a:lnTo>
                  <a:pt x="5950036" y="1518101"/>
                </a:lnTo>
                <a:lnTo>
                  <a:pt x="6040831" y="1518101"/>
                </a:lnTo>
                <a:lnTo>
                  <a:pt x="6040831" y="1224919"/>
                </a:lnTo>
                <a:close/>
                <a:moveTo>
                  <a:pt x="5670211" y="1224919"/>
                </a:moveTo>
                <a:lnTo>
                  <a:pt x="5670211" y="1518101"/>
                </a:lnTo>
                <a:lnTo>
                  <a:pt x="5902198" y="1518101"/>
                </a:lnTo>
                <a:lnTo>
                  <a:pt x="5902198" y="1445906"/>
                </a:lnTo>
                <a:lnTo>
                  <a:pt x="5760806" y="1445906"/>
                </a:lnTo>
                <a:lnTo>
                  <a:pt x="5760806" y="1224919"/>
                </a:lnTo>
                <a:close/>
                <a:moveTo>
                  <a:pt x="5436682" y="1224919"/>
                </a:moveTo>
                <a:lnTo>
                  <a:pt x="5326488" y="1518101"/>
                </a:lnTo>
                <a:lnTo>
                  <a:pt x="5418989" y="1518101"/>
                </a:lnTo>
                <a:lnTo>
                  <a:pt x="5433279" y="1469704"/>
                </a:lnTo>
                <a:lnTo>
                  <a:pt x="5536132" y="1469704"/>
                </a:lnTo>
                <a:lnTo>
                  <a:pt x="5550800" y="1518101"/>
                </a:lnTo>
                <a:lnTo>
                  <a:pt x="5645669" y="1518101"/>
                </a:lnTo>
                <a:lnTo>
                  <a:pt x="5535501" y="1224919"/>
                </a:lnTo>
                <a:close/>
                <a:moveTo>
                  <a:pt x="5022711" y="1224919"/>
                </a:moveTo>
                <a:lnTo>
                  <a:pt x="5022711" y="1399593"/>
                </a:lnTo>
                <a:cubicBezTo>
                  <a:pt x="5022711" y="1413982"/>
                  <a:pt x="5025511" y="1430502"/>
                  <a:pt x="5031111" y="1449155"/>
                </a:cubicBezTo>
                <a:cubicBezTo>
                  <a:pt x="5034577" y="1460746"/>
                  <a:pt x="5041010" y="1472004"/>
                  <a:pt x="5050410" y="1482930"/>
                </a:cubicBezTo>
                <a:cubicBezTo>
                  <a:pt x="5059809" y="1493855"/>
                  <a:pt x="5070175" y="1502282"/>
                  <a:pt x="5081508" y="1508211"/>
                </a:cubicBezTo>
                <a:cubicBezTo>
                  <a:pt x="5092841" y="1514140"/>
                  <a:pt x="5106940" y="1518104"/>
                  <a:pt x="5123805" y="1520103"/>
                </a:cubicBezTo>
                <a:cubicBezTo>
                  <a:pt x="5140671" y="1522101"/>
                  <a:pt x="5156237" y="1523101"/>
                  <a:pt x="5170502" y="1523101"/>
                </a:cubicBezTo>
                <a:cubicBezTo>
                  <a:pt x="5195168" y="1523101"/>
                  <a:pt x="5216300" y="1519836"/>
                  <a:pt x="5233899" y="1513308"/>
                </a:cubicBezTo>
                <a:cubicBezTo>
                  <a:pt x="5246564" y="1508645"/>
                  <a:pt x="5258664" y="1500552"/>
                  <a:pt x="5270196" y="1489026"/>
                </a:cubicBezTo>
                <a:cubicBezTo>
                  <a:pt x="5281729" y="1477501"/>
                  <a:pt x="5290195" y="1464044"/>
                  <a:pt x="5295595" y="1448655"/>
                </a:cubicBezTo>
                <a:cubicBezTo>
                  <a:pt x="5300994" y="1433267"/>
                  <a:pt x="5303694" y="1416912"/>
                  <a:pt x="5303694" y="1399593"/>
                </a:cubicBezTo>
                <a:lnTo>
                  <a:pt x="5303694" y="1224919"/>
                </a:lnTo>
                <a:lnTo>
                  <a:pt x="5213300" y="1224919"/>
                </a:lnTo>
                <a:lnTo>
                  <a:pt x="5213300" y="1403752"/>
                </a:lnTo>
                <a:cubicBezTo>
                  <a:pt x="5213300" y="1420003"/>
                  <a:pt x="5208867" y="1432558"/>
                  <a:pt x="5200001" y="1441417"/>
                </a:cubicBezTo>
                <a:cubicBezTo>
                  <a:pt x="5191134" y="1450276"/>
                  <a:pt x="5178902" y="1454705"/>
                  <a:pt x="5163303" y="1454705"/>
                </a:cubicBezTo>
                <a:cubicBezTo>
                  <a:pt x="5147570" y="1454705"/>
                  <a:pt x="5135271" y="1450209"/>
                  <a:pt x="5126405" y="1441218"/>
                </a:cubicBezTo>
                <a:cubicBezTo>
                  <a:pt x="5117539" y="1432227"/>
                  <a:pt x="5113106" y="1419738"/>
                  <a:pt x="5113106" y="1403752"/>
                </a:cubicBezTo>
                <a:lnTo>
                  <a:pt x="5113106" y="1224919"/>
                </a:lnTo>
                <a:close/>
                <a:moveTo>
                  <a:pt x="4568911" y="1224919"/>
                </a:moveTo>
                <a:lnTo>
                  <a:pt x="4568911" y="1518101"/>
                </a:lnTo>
                <a:lnTo>
                  <a:pt x="4659706" y="1518101"/>
                </a:lnTo>
                <a:lnTo>
                  <a:pt x="4659706" y="1224919"/>
                </a:lnTo>
                <a:close/>
                <a:moveTo>
                  <a:pt x="4222188" y="1224919"/>
                </a:moveTo>
                <a:lnTo>
                  <a:pt x="4332913" y="1518101"/>
                </a:lnTo>
                <a:lnTo>
                  <a:pt x="4431107" y="1518101"/>
                </a:lnTo>
                <a:lnTo>
                  <a:pt x="4539969" y="1224919"/>
                </a:lnTo>
                <a:lnTo>
                  <a:pt x="4448021" y="1224919"/>
                </a:lnTo>
                <a:lnTo>
                  <a:pt x="4382878" y="1435906"/>
                </a:lnTo>
                <a:lnTo>
                  <a:pt x="4316892" y="1224919"/>
                </a:lnTo>
                <a:close/>
                <a:moveTo>
                  <a:pt x="8772478" y="1219919"/>
                </a:moveTo>
                <a:cubicBezTo>
                  <a:pt x="8821274" y="1219919"/>
                  <a:pt x="8858872" y="1233019"/>
                  <a:pt x="8885271" y="1259217"/>
                </a:cubicBezTo>
                <a:cubicBezTo>
                  <a:pt x="8911669" y="1285415"/>
                  <a:pt x="8924868" y="1322113"/>
                  <a:pt x="8924868" y="1369310"/>
                </a:cubicBezTo>
                <a:cubicBezTo>
                  <a:pt x="8924868" y="1403575"/>
                  <a:pt x="8919102" y="1431673"/>
                  <a:pt x="8907570" y="1453605"/>
                </a:cubicBezTo>
                <a:cubicBezTo>
                  <a:pt x="8896036" y="1475537"/>
                  <a:pt x="8879371" y="1492603"/>
                  <a:pt x="8857572" y="1504802"/>
                </a:cubicBezTo>
                <a:cubicBezTo>
                  <a:pt x="8835774" y="1517001"/>
                  <a:pt x="8808609" y="1523101"/>
                  <a:pt x="8776078" y="1523101"/>
                </a:cubicBezTo>
                <a:cubicBezTo>
                  <a:pt x="8743013" y="1523101"/>
                  <a:pt x="8715648" y="1517835"/>
                  <a:pt x="8693982" y="1507302"/>
                </a:cubicBezTo>
                <a:cubicBezTo>
                  <a:pt x="8672317" y="1496769"/>
                  <a:pt x="8654752" y="1480103"/>
                  <a:pt x="8641286" y="1457305"/>
                </a:cubicBezTo>
                <a:cubicBezTo>
                  <a:pt x="8627820" y="1434506"/>
                  <a:pt x="8621087" y="1405975"/>
                  <a:pt x="8621087" y="1371710"/>
                </a:cubicBezTo>
                <a:cubicBezTo>
                  <a:pt x="8621087" y="1323846"/>
                  <a:pt x="8634420" y="1286582"/>
                  <a:pt x="8661084" y="1259917"/>
                </a:cubicBezTo>
                <a:cubicBezTo>
                  <a:pt x="8687750" y="1233252"/>
                  <a:pt x="8724880" y="1219919"/>
                  <a:pt x="8772478" y="1219919"/>
                </a:cubicBezTo>
                <a:close/>
                <a:moveTo>
                  <a:pt x="7286578" y="1219919"/>
                </a:moveTo>
                <a:cubicBezTo>
                  <a:pt x="7335375" y="1219919"/>
                  <a:pt x="7372973" y="1233019"/>
                  <a:pt x="7399371" y="1259217"/>
                </a:cubicBezTo>
                <a:cubicBezTo>
                  <a:pt x="7425769" y="1285415"/>
                  <a:pt x="7438969" y="1322113"/>
                  <a:pt x="7438969" y="1369310"/>
                </a:cubicBezTo>
                <a:cubicBezTo>
                  <a:pt x="7438969" y="1403575"/>
                  <a:pt x="7433202" y="1431673"/>
                  <a:pt x="7421670" y="1453605"/>
                </a:cubicBezTo>
                <a:cubicBezTo>
                  <a:pt x="7410137" y="1475537"/>
                  <a:pt x="7393471" y="1492603"/>
                  <a:pt x="7371673" y="1504802"/>
                </a:cubicBezTo>
                <a:cubicBezTo>
                  <a:pt x="7349874" y="1517001"/>
                  <a:pt x="7322709" y="1523101"/>
                  <a:pt x="7290178" y="1523101"/>
                </a:cubicBezTo>
                <a:cubicBezTo>
                  <a:pt x="7257113" y="1523101"/>
                  <a:pt x="7229748" y="1517835"/>
                  <a:pt x="7208083" y="1507302"/>
                </a:cubicBezTo>
                <a:cubicBezTo>
                  <a:pt x="7186417" y="1496769"/>
                  <a:pt x="7168852" y="1480103"/>
                  <a:pt x="7155386" y="1457305"/>
                </a:cubicBezTo>
                <a:cubicBezTo>
                  <a:pt x="7141920" y="1434506"/>
                  <a:pt x="7135187" y="1405975"/>
                  <a:pt x="7135187" y="1371710"/>
                </a:cubicBezTo>
                <a:cubicBezTo>
                  <a:pt x="7135187" y="1323846"/>
                  <a:pt x="7148520" y="1286582"/>
                  <a:pt x="7175185" y="1259917"/>
                </a:cubicBezTo>
                <a:cubicBezTo>
                  <a:pt x="7201850" y="1233252"/>
                  <a:pt x="7238981" y="1219919"/>
                  <a:pt x="7286578" y="1219919"/>
                </a:cubicBezTo>
                <a:close/>
                <a:moveTo>
                  <a:pt x="4847029" y="1219919"/>
                </a:moveTo>
                <a:cubicBezTo>
                  <a:pt x="4816498" y="1219919"/>
                  <a:pt x="4792466" y="1223752"/>
                  <a:pt x="4774934" y="1231419"/>
                </a:cubicBezTo>
                <a:cubicBezTo>
                  <a:pt x="4757401" y="1239085"/>
                  <a:pt x="4744269" y="1249618"/>
                  <a:pt x="4735536" y="1263017"/>
                </a:cubicBezTo>
                <a:cubicBezTo>
                  <a:pt x="4726803" y="1276416"/>
                  <a:pt x="4722437" y="1290648"/>
                  <a:pt x="4722437" y="1305714"/>
                </a:cubicBezTo>
                <a:cubicBezTo>
                  <a:pt x="4722437" y="1328646"/>
                  <a:pt x="4730970" y="1347512"/>
                  <a:pt x="4748035" y="1362311"/>
                </a:cubicBezTo>
                <a:cubicBezTo>
                  <a:pt x="4764968" y="1377110"/>
                  <a:pt x="4793299" y="1388976"/>
                  <a:pt x="4833030" y="1397909"/>
                </a:cubicBezTo>
                <a:cubicBezTo>
                  <a:pt x="4857295" y="1403242"/>
                  <a:pt x="4872761" y="1408908"/>
                  <a:pt x="4879427" y="1414907"/>
                </a:cubicBezTo>
                <a:cubicBezTo>
                  <a:pt x="4886093" y="1420907"/>
                  <a:pt x="4889427" y="1427707"/>
                  <a:pt x="4889427" y="1435306"/>
                </a:cubicBezTo>
                <a:cubicBezTo>
                  <a:pt x="4889427" y="1443306"/>
                  <a:pt x="4885927" y="1450339"/>
                  <a:pt x="4878927" y="1456405"/>
                </a:cubicBezTo>
                <a:cubicBezTo>
                  <a:pt x="4871928" y="1462471"/>
                  <a:pt x="4861962" y="1465504"/>
                  <a:pt x="4849029" y="1465504"/>
                </a:cubicBezTo>
                <a:cubicBezTo>
                  <a:pt x="4831697" y="1465504"/>
                  <a:pt x="4818364" y="1459571"/>
                  <a:pt x="4809031" y="1447705"/>
                </a:cubicBezTo>
                <a:cubicBezTo>
                  <a:pt x="4803299" y="1440373"/>
                  <a:pt x="4799499" y="1429707"/>
                  <a:pt x="4797632" y="1415707"/>
                </a:cubicBezTo>
                <a:lnTo>
                  <a:pt x="4711437" y="1421107"/>
                </a:lnTo>
                <a:cubicBezTo>
                  <a:pt x="4713971" y="1450705"/>
                  <a:pt x="4724837" y="1475104"/>
                  <a:pt x="4744035" y="1494303"/>
                </a:cubicBezTo>
                <a:cubicBezTo>
                  <a:pt x="4763234" y="1513501"/>
                  <a:pt x="4797765" y="1523101"/>
                  <a:pt x="4847629" y="1523101"/>
                </a:cubicBezTo>
                <a:cubicBezTo>
                  <a:pt x="4876027" y="1523101"/>
                  <a:pt x="4899559" y="1519001"/>
                  <a:pt x="4918225" y="1510802"/>
                </a:cubicBezTo>
                <a:cubicBezTo>
                  <a:pt x="4936890" y="1502602"/>
                  <a:pt x="4951423" y="1490570"/>
                  <a:pt x="4961822" y="1474704"/>
                </a:cubicBezTo>
                <a:cubicBezTo>
                  <a:pt x="4972221" y="1458838"/>
                  <a:pt x="4977421" y="1441506"/>
                  <a:pt x="4977421" y="1422707"/>
                </a:cubicBezTo>
                <a:cubicBezTo>
                  <a:pt x="4977421" y="1406708"/>
                  <a:pt x="4973521" y="1392242"/>
                  <a:pt x="4965722" y="1379310"/>
                </a:cubicBezTo>
                <a:cubicBezTo>
                  <a:pt x="4957922" y="1366377"/>
                  <a:pt x="4945456" y="1355544"/>
                  <a:pt x="4928324" y="1346812"/>
                </a:cubicBezTo>
                <a:cubicBezTo>
                  <a:pt x="4911192" y="1338079"/>
                  <a:pt x="4882827" y="1329446"/>
                  <a:pt x="4843229" y="1320913"/>
                </a:cubicBezTo>
                <a:cubicBezTo>
                  <a:pt x="4827230" y="1317580"/>
                  <a:pt x="4817098" y="1313980"/>
                  <a:pt x="4812831" y="1310114"/>
                </a:cubicBezTo>
                <a:cubicBezTo>
                  <a:pt x="4808431" y="1306381"/>
                  <a:pt x="4806232" y="1302181"/>
                  <a:pt x="4806232" y="1297515"/>
                </a:cubicBezTo>
                <a:cubicBezTo>
                  <a:pt x="4806232" y="1291115"/>
                  <a:pt x="4808898" y="1285682"/>
                  <a:pt x="4814231" y="1281216"/>
                </a:cubicBezTo>
                <a:cubicBezTo>
                  <a:pt x="4819564" y="1276749"/>
                  <a:pt x="4827497" y="1274516"/>
                  <a:pt x="4838030" y="1274516"/>
                </a:cubicBezTo>
                <a:cubicBezTo>
                  <a:pt x="4850829" y="1274516"/>
                  <a:pt x="4860862" y="1277516"/>
                  <a:pt x="4868128" y="1283515"/>
                </a:cubicBezTo>
                <a:cubicBezTo>
                  <a:pt x="4875394" y="1289515"/>
                  <a:pt x="4880160" y="1299115"/>
                  <a:pt x="4882427" y="1312314"/>
                </a:cubicBezTo>
                <a:lnTo>
                  <a:pt x="4967822" y="1307314"/>
                </a:lnTo>
                <a:cubicBezTo>
                  <a:pt x="4964089" y="1276916"/>
                  <a:pt x="4952389" y="1254750"/>
                  <a:pt x="4932724" y="1240818"/>
                </a:cubicBezTo>
                <a:cubicBezTo>
                  <a:pt x="4913058" y="1226886"/>
                  <a:pt x="4884494" y="1219919"/>
                  <a:pt x="4847029" y="1219919"/>
                </a:cubicBezTo>
                <a:close/>
                <a:moveTo>
                  <a:pt x="0" y="0"/>
                </a:moveTo>
                <a:lnTo>
                  <a:pt x="6351639" y="0"/>
                </a:lnTo>
                <a:lnTo>
                  <a:pt x="6351639" y="1397086"/>
                </a:lnTo>
                <a:lnTo>
                  <a:pt x="6346847" y="1379310"/>
                </a:lnTo>
                <a:cubicBezTo>
                  <a:pt x="6339047" y="1366377"/>
                  <a:pt x="6326581" y="1355544"/>
                  <a:pt x="6309449" y="1346812"/>
                </a:cubicBezTo>
                <a:cubicBezTo>
                  <a:pt x="6292317" y="1338079"/>
                  <a:pt x="6263952" y="1329446"/>
                  <a:pt x="6224354" y="1320913"/>
                </a:cubicBezTo>
                <a:cubicBezTo>
                  <a:pt x="6208355" y="1317580"/>
                  <a:pt x="6198223" y="1313980"/>
                  <a:pt x="6193956" y="1310114"/>
                </a:cubicBezTo>
                <a:cubicBezTo>
                  <a:pt x="6189556" y="1306381"/>
                  <a:pt x="6187356" y="1302181"/>
                  <a:pt x="6187356" y="1297515"/>
                </a:cubicBezTo>
                <a:cubicBezTo>
                  <a:pt x="6187356" y="1291115"/>
                  <a:pt x="6190023" y="1285682"/>
                  <a:pt x="6195356" y="1281216"/>
                </a:cubicBezTo>
                <a:cubicBezTo>
                  <a:pt x="6200689" y="1276749"/>
                  <a:pt x="6208622" y="1274516"/>
                  <a:pt x="6219155" y="1274516"/>
                </a:cubicBezTo>
                <a:cubicBezTo>
                  <a:pt x="6231954" y="1274516"/>
                  <a:pt x="6241987" y="1277516"/>
                  <a:pt x="6249253" y="1283515"/>
                </a:cubicBezTo>
                <a:cubicBezTo>
                  <a:pt x="6256519" y="1289515"/>
                  <a:pt x="6261285" y="1299115"/>
                  <a:pt x="6263552" y="1312314"/>
                </a:cubicBezTo>
                <a:lnTo>
                  <a:pt x="6348947" y="1307314"/>
                </a:lnTo>
                <a:cubicBezTo>
                  <a:pt x="6345214" y="1276916"/>
                  <a:pt x="6333514" y="1254750"/>
                  <a:pt x="6313849" y="1240818"/>
                </a:cubicBezTo>
                <a:cubicBezTo>
                  <a:pt x="6294183" y="1226886"/>
                  <a:pt x="6265618" y="1219919"/>
                  <a:pt x="6228154" y="1219919"/>
                </a:cubicBezTo>
                <a:cubicBezTo>
                  <a:pt x="6197623" y="1219919"/>
                  <a:pt x="6173591" y="1223752"/>
                  <a:pt x="6156059" y="1231419"/>
                </a:cubicBezTo>
                <a:cubicBezTo>
                  <a:pt x="6138526" y="1239085"/>
                  <a:pt x="6125394" y="1249618"/>
                  <a:pt x="6116661" y="1263017"/>
                </a:cubicBezTo>
                <a:cubicBezTo>
                  <a:pt x="6107928" y="1276416"/>
                  <a:pt x="6103562" y="1290648"/>
                  <a:pt x="6103562" y="1305714"/>
                </a:cubicBezTo>
                <a:cubicBezTo>
                  <a:pt x="6103562" y="1328646"/>
                  <a:pt x="6112094" y="1347512"/>
                  <a:pt x="6129160" y="1362311"/>
                </a:cubicBezTo>
                <a:cubicBezTo>
                  <a:pt x="6146092" y="1377110"/>
                  <a:pt x="6174424" y="1388976"/>
                  <a:pt x="6214155" y="1397909"/>
                </a:cubicBezTo>
                <a:cubicBezTo>
                  <a:pt x="6238420" y="1403242"/>
                  <a:pt x="6253886" y="1408908"/>
                  <a:pt x="6260552" y="1414907"/>
                </a:cubicBezTo>
                <a:cubicBezTo>
                  <a:pt x="6267218" y="1420907"/>
                  <a:pt x="6270551" y="1427707"/>
                  <a:pt x="6270551" y="1435306"/>
                </a:cubicBezTo>
                <a:cubicBezTo>
                  <a:pt x="6270551" y="1443306"/>
                  <a:pt x="6267052" y="1450339"/>
                  <a:pt x="6260052" y="1456405"/>
                </a:cubicBezTo>
                <a:cubicBezTo>
                  <a:pt x="6253053" y="1462471"/>
                  <a:pt x="6243086" y="1465504"/>
                  <a:pt x="6230154" y="1465504"/>
                </a:cubicBezTo>
                <a:cubicBezTo>
                  <a:pt x="6212822" y="1465504"/>
                  <a:pt x="6199489" y="1459571"/>
                  <a:pt x="6190156" y="1447705"/>
                </a:cubicBezTo>
                <a:cubicBezTo>
                  <a:pt x="6184423" y="1440373"/>
                  <a:pt x="6180624" y="1429707"/>
                  <a:pt x="6178757" y="1415707"/>
                </a:cubicBezTo>
                <a:lnTo>
                  <a:pt x="6092562" y="1421107"/>
                </a:lnTo>
                <a:cubicBezTo>
                  <a:pt x="6095096" y="1450705"/>
                  <a:pt x="6105961" y="1475104"/>
                  <a:pt x="6125160" y="1494303"/>
                </a:cubicBezTo>
                <a:cubicBezTo>
                  <a:pt x="6144359" y="1513501"/>
                  <a:pt x="6178891" y="1523101"/>
                  <a:pt x="6228754" y="1523101"/>
                </a:cubicBezTo>
                <a:cubicBezTo>
                  <a:pt x="6257152" y="1523101"/>
                  <a:pt x="6280684" y="1519001"/>
                  <a:pt x="6299350" y="1510802"/>
                </a:cubicBezTo>
                <a:cubicBezTo>
                  <a:pt x="6318015" y="1502602"/>
                  <a:pt x="6332548" y="1490570"/>
                  <a:pt x="6342947" y="1474704"/>
                </a:cubicBezTo>
                <a:lnTo>
                  <a:pt x="6351639" y="1445730"/>
                </a:lnTo>
                <a:lnTo>
                  <a:pt x="6351639" y="6858000"/>
                </a:lnTo>
                <a:lnTo>
                  <a:pt x="0" y="6858000"/>
                </a:lnTo>
                <a:close/>
              </a:path>
            </a:pathLst>
          </a:custGeom>
        </p:spPr>
      </p:pic>
      <p:pic>
        <p:nvPicPr>
          <p:cNvPr id="3" name="Picture 2">
            <a:extLst>
              <a:ext uri="{FF2B5EF4-FFF2-40B4-BE49-F238E27FC236}">
                <a16:creationId xmlns:a16="http://schemas.microsoft.com/office/drawing/2014/main" id="{50649590-6AA4-91F5-2FA8-965DC05BCE62}"/>
              </a:ext>
            </a:extLst>
          </p:cNvPr>
          <p:cNvPicPr>
            <a:picLocks noChangeAspect="1"/>
          </p:cNvPicPr>
          <p:nvPr/>
        </p:nvPicPr>
        <p:blipFill>
          <a:blip r:embed="rId3"/>
          <a:stretch>
            <a:fillRect/>
          </a:stretch>
        </p:blipFill>
        <p:spPr>
          <a:xfrm>
            <a:off x="353960" y="1766768"/>
            <a:ext cx="5871905" cy="3695050"/>
          </a:xfrm>
          <a:prstGeom prst="rect">
            <a:avLst/>
          </a:prstGeom>
        </p:spPr>
      </p:pic>
      <p:sp>
        <p:nvSpPr>
          <p:cNvPr id="8" name="TextBox 7">
            <a:extLst>
              <a:ext uri="{FF2B5EF4-FFF2-40B4-BE49-F238E27FC236}">
                <a16:creationId xmlns:a16="http://schemas.microsoft.com/office/drawing/2014/main" id="{9D3BBADA-B785-26B8-3A0A-93D172F3A544}"/>
              </a:ext>
            </a:extLst>
          </p:cNvPr>
          <p:cNvSpPr txBox="1"/>
          <p:nvPr/>
        </p:nvSpPr>
        <p:spPr>
          <a:xfrm>
            <a:off x="6371303" y="6858000"/>
            <a:ext cx="5820697" cy="5109091"/>
          </a:xfrm>
          <a:prstGeom prst="rect">
            <a:avLst/>
          </a:prstGeom>
          <a:solidFill>
            <a:schemeClr val="bg1"/>
          </a:solidFill>
        </p:spPr>
        <p:txBody>
          <a:bodyPr wrap="square" rtlCol="0">
            <a:spAutoFit/>
          </a:bodyPr>
          <a:lstStyle/>
          <a:p>
            <a:r>
              <a:rPr lang="en-AU" b="1" dirty="0"/>
              <a:t>Presented by</a:t>
            </a:r>
          </a:p>
          <a:p>
            <a:r>
              <a:rPr lang="en-AU" sz="1400" dirty="0"/>
              <a:t>Theo Demetriou</a:t>
            </a:r>
          </a:p>
          <a:p>
            <a:endParaRPr lang="en-AU" b="1" dirty="0"/>
          </a:p>
          <a:p>
            <a:r>
              <a:rPr lang="en-AU" b="1" dirty="0"/>
              <a:t>Visualisation: </a:t>
            </a:r>
          </a:p>
          <a:p>
            <a:r>
              <a:rPr lang="en-AU" sz="1400" dirty="0"/>
              <a:t>Bubble Chart</a:t>
            </a:r>
          </a:p>
          <a:p>
            <a:endParaRPr lang="en-AU" dirty="0"/>
          </a:p>
          <a:p>
            <a:r>
              <a:rPr lang="en-AU" b="1" dirty="0"/>
              <a:t>Key components: </a:t>
            </a:r>
          </a:p>
          <a:p>
            <a:r>
              <a:rPr lang="en-AU" sz="1400" dirty="0"/>
              <a:t>X axis: Earnings</a:t>
            </a:r>
          </a:p>
          <a:p>
            <a:r>
              <a:rPr lang="en-AU" sz="1400" dirty="0"/>
              <a:t>Y axis: Budget</a:t>
            </a:r>
          </a:p>
          <a:p>
            <a:r>
              <a:rPr lang="en-AU" sz="1400" dirty="0"/>
              <a:t>Bubble size: Ratings</a:t>
            </a:r>
          </a:p>
          <a:p>
            <a:pPr marL="285750" indent="-285750">
              <a:buFont typeface="Arial" panose="020B0604020202020204" pitchFamily="34" charset="0"/>
              <a:buChar char="•"/>
            </a:pPr>
            <a:endParaRPr lang="en-AU" dirty="0"/>
          </a:p>
          <a:p>
            <a:r>
              <a:rPr lang="en-AU" b="1" dirty="0"/>
              <a:t>Key insights:</a:t>
            </a:r>
            <a:endParaRPr lang="en-AU" sz="1400" dirty="0"/>
          </a:p>
          <a:p>
            <a:r>
              <a:rPr lang="en-AU" sz="1400" dirty="0"/>
              <a:t>Highest earnings overall: Star Wars: The Force Awakens (2015)</a:t>
            </a:r>
          </a:p>
          <a:p>
            <a:r>
              <a:rPr lang="en-AU" sz="1400" dirty="0"/>
              <a:t>Highest rating: Interstellar shown in yellow. Received 8.8 stars out of 10 by IMDB.</a:t>
            </a:r>
          </a:p>
          <a:p>
            <a:r>
              <a:rPr lang="en-AU" sz="1400" dirty="0"/>
              <a:t>Movies around the top left are loss making. For instance the Budget for  ‘The Warrior’  exceeds the Worldwide earnings, thus meaning it made a loss.</a:t>
            </a:r>
          </a:p>
          <a:p>
            <a:endParaRPr lang="en-AU" sz="1400" dirty="0"/>
          </a:p>
          <a:p>
            <a:endParaRPr lang="en-AU" sz="1400" dirty="0"/>
          </a:p>
          <a:p>
            <a:r>
              <a:rPr lang="en-AU" dirty="0"/>
              <a:t>	</a:t>
            </a:r>
          </a:p>
        </p:txBody>
      </p:sp>
    </p:spTree>
    <p:extLst>
      <p:ext uri="{BB962C8B-B14F-4D97-AF65-F5344CB8AC3E}">
        <p14:creationId xmlns:p14="http://schemas.microsoft.com/office/powerpoint/2010/main" val="2796255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bstract film reel texture">
            <a:extLst>
              <a:ext uri="{FF2B5EF4-FFF2-40B4-BE49-F238E27FC236}">
                <a16:creationId xmlns:a16="http://schemas.microsoft.com/office/drawing/2014/main" id="{57627BEA-A5A3-7A14-4987-20A01026C548}"/>
              </a:ext>
            </a:extLst>
          </p:cNvPr>
          <p:cNvPicPr>
            <a:picLocks noChangeAspect="1"/>
          </p:cNvPicPr>
          <p:nvPr/>
        </p:nvPicPr>
        <p:blipFill rotWithShape="1">
          <a:blip r:embed="rId2">
            <a:extLst>
              <a:ext uri="{28A0092B-C50C-407E-A947-70E740481C1C}">
                <a14:useLocalDpi xmlns:a14="http://schemas.microsoft.com/office/drawing/2010/main" val="0"/>
              </a:ext>
            </a:extLst>
          </a:blip>
          <a:srcRect r="26388"/>
          <a:stretch/>
        </p:blipFill>
        <p:spPr>
          <a:xfrm>
            <a:off x="0" y="0"/>
            <a:ext cx="8924868" cy="6858000"/>
          </a:xfrm>
          <a:custGeom>
            <a:avLst/>
            <a:gdLst/>
            <a:ahLst/>
            <a:cxnLst/>
            <a:rect l="l" t="t" r="r" b="b"/>
            <a:pathLst>
              <a:path w="8924868" h="6858000">
                <a:moveTo>
                  <a:pt x="6351639" y="1397086"/>
                </a:moveTo>
                <a:lnTo>
                  <a:pt x="6358546" y="1422707"/>
                </a:lnTo>
                <a:lnTo>
                  <a:pt x="6351639" y="1445730"/>
                </a:lnTo>
                <a:close/>
                <a:moveTo>
                  <a:pt x="6532729" y="1300914"/>
                </a:moveTo>
                <a:lnTo>
                  <a:pt x="6500706" y="1406308"/>
                </a:lnTo>
                <a:lnTo>
                  <a:pt x="6565089" y="1406308"/>
                </a:lnTo>
                <a:close/>
                <a:moveTo>
                  <a:pt x="5484979" y="1300914"/>
                </a:moveTo>
                <a:lnTo>
                  <a:pt x="5517339" y="1406308"/>
                </a:lnTo>
                <a:lnTo>
                  <a:pt x="5452956" y="1406308"/>
                </a:lnTo>
                <a:close/>
                <a:moveTo>
                  <a:pt x="8772278" y="1288515"/>
                </a:moveTo>
                <a:cubicBezTo>
                  <a:pt x="8754012" y="1288515"/>
                  <a:pt x="8739346" y="1294981"/>
                  <a:pt x="8728280" y="1307914"/>
                </a:cubicBezTo>
                <a:cubicBezTo>
                  <a:pt x="8717214" y="1320847"/>
                  <a:pt x="8711682" y="1342245"/>
                  <a:pt x="8711682" y="1372110"/>
                </a:cubicBezTo>
                <a:cubicBezTo>
                  <a:pt x="8711682" y="1401708"/>
                  <a:pt x="8717181" y="1422974"/>
                  <a:pt x="8728180" y="1435906"/>
                </a:cubicBezTo>
                <a:cubicBezTo>
                  <a:pt x="8739180" y="1448839"/>
                  <a:pt x="8754146" y="1455305"/>
                  <a:pt x="8773078" y="1455305"/>
                </a:cubicBezTo>
                <a:cubicBezTo>
                  <a:pt x="8792543" y="1455305"/>
                  <a:pt x="8807609" y="1448972"/>
                  <a:pt x="8818275" y="1436306"/>
                </a:cubicBezTo>
                <a:cubicBezTo>
                  <a:pt x="8828941" y="1423640"/>
                  <a:pt x="8834274" y="1400908"/>
                  <a:pt x="8834274" y="1368110"/>
                </a:cubicBezTo>
                <a:cubicBezTo>
                  <a:pt x="8834274" y="1340512"/>
                  <a:pt x="8828708" y="1320347"/>
                  <a:pt x="8817575" y="1307614"/>
                </a:cubicBezTo>
                <a:cubicBezTo>
                  <a:pt x="8806442" y="1294881"/>
                  <a:pt x="8791343" y="1288515"/>
                  <a:pt x="8772278" y="1288515"/>
                </a:cubicBezTo>
                <a:close/>
                <a:moveTo>
                  <a:pt x="7286378" y="1288515"/>
                </a:moveTo>
                <a:cubicBezTo>
                  <a:pt x="7268112" y="1288515"/>
                  <a:pt x="7253446" y="1294981"/>
                  <a:pt x="7242381" y="1307914"/>
                </a:cubicBezTo>
                <a:cubicBezTo>
                  <a:pt x="7231315" y="1320847"/>
                  <a:pt x="7225782" y="1342245"/>
                  <a:pt x="7225782" y="1372110"/>
                </a:cubicBezTo>
                <a:cubicBezTo>
                  <a:pt x="7225782" y="1401708"/>
                  <a:pt x="7231281" y="1422974"/>
                  <a:pt x="7242281" y="1435906"/>
                </a:cubicBezTo>
                <a:cubicBezTo>
                  <a:pt x="7253280" y="1448839"/>
                  <a:pt x="7268245" y="1455305"/>
                  <a:pt x="7287178" y="1455305"/>
                </a:cubicBezTo>
                <a:cubicBezTo>
                  <a:pt x="7306643" y="1455305"/>
                  <a:pt x="7321709" y="1448972"/>
                  <a:pt x="7332375" y="1436306"/>
                </a:cubicBezTo>
                <a:cubicBezTo>
                  <a:pt x="7343041" y="1423640"/>
                  <a:pt x="7348374" y="1400908"/>
                  <a:pt x="7348374" y="1368110"/>
                </a:cubicBezTo>
                <a:cubicBezTo>
                  <a:pt x="7348374" y="1340512"/>
                  <a:pt x="7342808" y="1320347"/>
                  <a:pt x="7331675" y="1307614"/>
                </a:cubicBezTo>
                <a:cubicBezTo>
                  <a:pt x="7320542" y="1294881"/>
                  <a:pt x="7305443" y="1288515"/>
                  <a:pt x="7286378" y="1288515"/>
                </a:cubicBezTo>
                <a:close/>
                <a:moveTo>
                  <a:pt x="8202238" y="1224919"/>
                </a:moveTo>
                <a:lnTo>
                  <a:pt x="8288286" y="1224919"/>
                </a:lnTo>
                <a:lnTo>
                  <a:pt x="8319265" y="1389050"/>
                </a:lnTo>
                <a:lnTo>
                  <a:pt x="8364607" y="1224919"/>
                </a:lnTo>
                <a:lnTo>
                  <a:pt x="8450344" y="1224919"/>
                </a:lnTo>
                <a:lnTo>
                  <a:pt x="8495798" y="1388831"/>
                </a:lnTo>
                <a:lnTo>
                  <a:pt x="8526812" y="1224919"/>
                </a:lnTo>
                <a:lnTo>
                  <a:pt x="8612413" y="1224919"/>
                </a:lnTo>
                <a:lnTo>
                  <a:pt x="8547786" y="1518101"/>
                </a:lnTo>
                <a:lnTo>
                  <a:pt x="8458948" y="1518101"/>
                </a:lnTo>
                <a:lnTo>
                  <a:pt x="8407526" y="1333512"/>
                </a:lnTo>
                <a:lnTo>
                  <a:pt x="8356304" y="1518101"/>
                </a:lnTo>
                <a:lnTo>
                  <a:pt x="8267465" y="1518101"/>
                </a:lnTo>
                <a:close/>
                <a:moveTo>
                  <a:pt x="7916563" y="1224919"/>
                </a:moveTo>
                <a:lnTo>
                  <a:pt x="8191946" y="1224919"/>
                </a:lnTo>
                <a:lnTo>
                  <a:pt x="8191946" y="1297315"/>
                </a:lnTo>
                <a:lnTo>
                  <a:pt x="8099551" y="1297315"/>
                </a:lnTo>
                <a:lnTo>
                  <a:pt x="8099551" y="1518101"/>
                </a:lnTo>
                <a:lnTo>
                  <a:pt x="8008957" y="1518101"/>
                </a:lnTo>
                <a:lnTo>
                  <a:pt x="8008957" y="1297315"/>
                </a:lnTo>
                <a:lnTo>
                  <a:pt x="7916563" y="1297315"/>
                </a:lnTo>
                <a:close/>
                <a:moveTo>
                  <a:pt x="7490086" y="1224919"/>
                </a:moveTo>
                <a:lnTo>
                  <a:pt x="7574681" y="1224919"/>
                </a:lnTo>
                <a:lnTo>
                  <a:pt x="7685074" y="1387122"/>
                </a:lnTo>
                <a:lnTo>
                  <a:pt x="7685074" y="1224919"/>
                </a:lnTo>
                <a:lnTo>
                  <a:pt x="7770469" y="1224919"/>
                </a:lnTo>
                <a:lnTo>
                  <a:pt x="7770469" y="1518101"/>
                </a:lnTo>
                <a:lnTo>
                  <a:pt x="7685074" y="1518101"/>
                </a:lnTo>
                <a:lnTo>
                  <a:pt x="7575281" y="1357123"/>
                </a:lnTo>
                <a:lnTo>
                  <a:pt x="7575281" y="1518101"/>
                </a:lnTo>
                <a:lnTo>
                  <a:pt x="7490086" y="1518101"/>
                </a:lnTo>
                <a:close/>
                <a:moveTo>
                  <a:pt x="6988261" y="1224919"/>
                </a:moveTo>
                <a:lnTo>
                  <a:pt x="7079056" y="1224919"/>
                </a:lnTo>
                <a:lnTo>
                  <a:pt x="7079056" y="1518101"/>
                </a:lnTo>
                <a:lnTo>
                  <a:pt x="6988261" y="1518101"/>
                </a:lnTo>
                <a:close/>
                <a:moveTo>
                  <a:pt x="6668788" y="1224919"/>
                </a:moveTo>
                <a:lnTo>
                  <a:pt x="6944171" y="1224919"/>
                </a:lnTo>
                <a:lnTo>
                  <a:pt x="6944171" y="1297315"/>
                </a:lnTo>
                <a:lnTo>
                  <a:pt x="6851776" y="1297315"/>
                </a:lnTo>
                <a:lnTo>
                  <a:pt x="6851776" y="1518101"/>
                </a:lnTo>
                <a:lnTo>
                  <a:pt x="6761182" y="1518101"/>
                </a:lnTo>
                <a:lnTo>
                  <a:pt x="6761182" y="1297315"/>
                </a:lnTo>
                <a:lnTo>
                  <a:pt x="6668788" y="1297315"/>
                </a:lnTo>
                <a:close/>
                <a:moveTo>
                  <a:pt x="6484431" y="1224919"/>
                </a:moveTo>
                <a:lnTo>
                  <a:pt x="6583250" y="1224919"/>
                </a:lnTo>
                <a:lnTo>
                  <a:pt x="6693419" y="1518101"/>
                </a:lnTo>
                <a:lnTo>
                  <a:pt x="6598549" y="1518101"/>
                </a:lnTo>
                <a:lnTo>
                  <a:pt x="6583881" y="1469704"/>
                </a:lnTo>
                <a:lnTo>
                  <a:pt x="6481029" y="1469704"/>
                </a:lnTo>
                <a:lnTo>
                  <a:pt x="6466739" y="1518101"/>
                </a:lnTo>
                <a:lnTo>
                  <a:pt x="6374238" y="1518101"/>
                </a:lnTo>
                <a:close/>
                <a:moveTo>
                  <a:pt x="5950036" y="1224919"/>
                </a:moveTo>
                <a:lnTo>
                  <a:pt x="5950036" y="1518101"/>
                </a:lnTo>
                <a:lnTo>
                  <a:pt x="6040831" y="1518101"/>
                </a:lnTo>
                <a:lnTo>
                  <a:pt x="6040831" y="1224919"/>
                </a:lnTo>
                <a:close/>
                <a:moveTo>
                  <a:pt x="5670211" y="1224919"/>
                </a:moveTo>
                <a:lnTo>
                  <a:pt x="5670211" y="1518101"/>
                </a:lnTo>
                <a:lnTo>
                  <a:pt x="5902198" y="1518101"/>
                </a:lnTo>
                <a:lnTo>
                  <a:pt x="5902198" y="1445906"/>
                </a:lnTo>
                <a:lnTo>
                  <a:pt x="5760806" y="1445906"/>
                </a:lnTo>
                <a:lnTo>
                  <a:pt x="5760806" y="1224919"/>
                </a:lnTo>
                <a:close/>
                <a:moveTo>
                  <a:pt x="5436682" y="1224919"/>
                </a:moveTo>
                <a:lnTo>
                  <a:pt x="5326488" y="1518101"/>
                </a:lnTo>
                <a:lnTo>
                  <a:pt x="5418989" y="1518101"/>
                </a:lnTo>
                <a:lnTo>
                  <a:pt x="5433279" y="1469704"/>
                </a:lnTo>
                <a:lnTo>
                  <a:pt x="5536132" y="1469704"/>
                </a:lnTo>
                <a:lnTo>
                  <a:pt x="5550800" y="1518101"/>
                </a:lnTo>
                <a:lnTo>
                  <a:pt x="5645669" y="1518101"/>
                </a:lnTo>
                <a:lnTo>
                  <a:pt x="5535501" y="1224919"/>
                </a:lnTo>
                <a:close/>
                <a:moveTo>
                  <a:pt x="5022711" y="1224919"/>
                </a:moveTo>
                <a:lnTo>
                  <a:pt x="5022711" y="1399593"/>
                </a:lnTo>
                <a:cubicBezTo>
                  <a:pt x="5022711" y="1413982"/>
                  <a:pt x="5025511" y="1430502"/>
                  <a:pt x="5031111" y="1449155"/>
                </a:cubicBezTo>
                <a:cubicBezTo>
                  <a:pt x="5034577" y="1460746"/>
                  <a:pt x="5041010" y="1472004"/>
                  <a:pt x="5050410" y="1482930"/>
                </a:cubicBezTo>
                <a:cubicBezTo>
                  <a:pt x="5059809" y="1493855"/>
                  <a:pt x="5070175" y="1502282"/>
                  <a:pt x="5081508" y="1508211"/>
                </a:cubicBezTo>
                <a:cubicBezTo>
                  <a:pt x="5092841" y="1514140"/>
                  <a:pt x="5106940" y="1518104"/>
                  <a:pt x="5123805" y="1520103"/>
                </a:cubicBezTo>
                <a:cubicBezTo>
                  <a:pt x="5140671" y="1522101"/>
                  <a:pt x="5156237" y="1523101"/>
                  <a:pt x="5170502" y="1523101"/>
                </a:cubicBezTo>
                <a:cubicBezTo>
                  <a:pt x="5195168" y="1523101"/>
                  <a:pt x="5216300" y="1519836"/>
                  <a:pt x="5233899" y="1513308"/>
                </a:cubicBezTo>
                <a:cubicBezTo>
                  <a:pt x="5246564" y="1508645"/>
                  <a:pt x="5258664" y="1500552"/>
                  <a:pt x="5270196" y="1489026"/>
                </a:cubicBezTo>
                <a:cubicBezTo>
                  <a:pt x="5281729" y="1477501"/>
                  <a:pt x="5290195" y="1464044"/>
                  <a:pt x="5295595" y="1448655"/>
                </a:cubicBezTo>
                <a:cubicBezTo>
                  <a:pt x="5300994" y="1433267"/>
                  <a:pt x="5303694" y="1416912"/>
                  <a:pt x="5303694" y="1399593"/>
                </a:cubicBezTo>
                <a:lnTo>
                  <a:pt x="5303694" y="1224919"/>
                </a:lnTo>
                <a:lnTo>
                  <a:pt x="5213300" y="1224919"/>
                </a:lnTo>
                <a:lnTo>
                  <a:pt x="5213300" y="1403752"/>
                </a:lnTo>
                <a:cubicBezTo>
                  <a:pt x="5213300" y="1420003"/>
                  <a:pt x="5208867" y="1432558"/>
                  <a:pt x="5200001" y="1441417"/>
                </a:cubicBezTo>
                <a:cubicBezTo>
                  <a:pt x="5191134" y="1450276"/>
                  <a:pt x="5178902" y="1454705"/>
                  <a:pt x="5163303" y="1454705"/>
                </a:cubicBezTo>
                <a:cubicBezTo>
                  <a:pt x="5147570" y="1454705"/>
                  <a:pt x="5135271" y="1450209"/>
                  <a:pt x="5126405" y="1441218"/>
                </a:cubicBezTo>
                <a:cubicBezTo>
                  <a:pt x="5117539" y="1432227"/>
                  <a:pt x="5113106" y="1419738"/>
                  <a:pt x="5113106" y="1403752"/>
                </a:cubicBezTo>
                <a:lnTo>
                  <a:pt x="5113106" y="1224919"/>
                </a:lnTo>
                <a:close/>
                <a:moveTo>
                  <a:pt x="4568911" y="1224919"/>
                </a:moveTo>
                <a:lnTo>
                  <a:pt x="4568911" y="1518101"/>
                </a:lnTo>
                <a:lnTo>
                  <a:pt x="4659706" y="1518101"/>
                </a:lnTo>
                <a:lnTo>
                  <a:pt x="4659706" y="1224919"/>
                </a:lnTo>
                <a:close/>
                <a:moveTo>
                  <a:pt x="4222188" y="1224919"/>
                </a:moveTo>
                <a:lnTo>
                  <a:pt x="4332913" y="1518101"/>
                </a:lnTo>
                <a:lnTo>
                  <a:pt x="4431107" y="1518101"/>
                </a:lnTo>
                <a:lnTo>
                  <a:pt x="4539969" y="1224919"/>
                </a:lnTo>
                <a:lnTo>
                  <a:pt x="4448021" y="1224919"/>
                </a:lnTo>
                <a:lnTo>
                  <a:pt x="4382878" y="1435906"/>
                </a:lnTo>
                <a:lnTo>
                  <a:pt x="4316892" y="1224919"/>
                </a:lnTo>
                <a:close/>
                <a:moveTo>
                  <a:pt x="8772478" y="1219919"/>
                </a:moveTo>
                <a:cubicBezTo>
                  <a:pt x="8821274" y="1219919"/>
                  <a:pt x="8858872" y="1233019"/>
                  <a:pt x="8885271" y="1259217"/>
                </a:cubicBezTo>
                <a:cubicBezTo>
                  <a:pt x="8911669" y="1285415"/>
                  <a:pt x="8924868" y="1322113"/>
                  <a:pt x="8924868" y="1369310"/>
                </a:cubicBezTo>
                <a:cubicBezTo>
                  <a:pt x="8924868" y="1403575"/>
                  <a:pt x="8919102" y="1431673"/>
                  <a:pt x="8907570" y="1453605"/>
                </a:cubicBezTo>
                <a:cubicBezTo>
                  <a:pt x="8896036" y="1475537"/>
                  <a:pt x="8879371" y="1492603"/>
                  <a:pt x="8857572" y="1504802"/>
                </a:cubicBezTo>
                <a:cubicBezTo>
                  <a:pt x="8835774" y="1517001"/>
                  <a:pt x="8808609" y="1523101"/>
                  <a:pt x="8776078" y="1523101"/>
                </a:cubicBezTo>
                <a:cubicBezTo>
                  <a:pt x="8743013" y="1523101"/>
                  <a:pt x="8715648" y="1517835"/>
                  <a:pt x="8693982" y="1507302"/>
                </a:cubicBezTo>
                <a:cubicBezTo>
                  <a:pt x="8672317" y="1496769"/>
                  <a:pt x="8654752" y="1480103"/>
                  <a:pt x="8641286" y="1457305"/>
                </a:cubicBezTo>
                <a:cubicBezTo>
                  <a:pt x="8627820" y="1434506"/>
                  <a:pt x="8621087" y="1405975"/>
                  <a:pt x="8621087" y="1371710"/>
                </a:cubicBezTo>
                <a:cubicBezTo>
                  <a:pt x="8621087" y="1323846"/>
                  <a:pt x="8634420" y="1286582"/>
                  <a:pt x="8661084" y="1259917"/>
                </a:cubicBezTo>
                <a:cubicBezTo>
                  <a:pt x="8687750" y="1233252"/>
                  <a:pt x="8724880" y="1219919"/>
                  <a:pt x="8772478" y="1219919"/>
                </a:cubicBezTo>
                <a:close/>
                <a:moveTo>
                  <a:pt x="7286578" y="1219919"/>
                </a:moveTo>
                <a:cubicBezTo>
                  <a:pt x="7335375" y="1219919"/>
                  <a:pt x="7372973" y="1233019"/>
                  <a:pt x="7399371" y="1259217"/>
                </a:cubicBezTo>
                <a:cubicBezTo>
                  <a:pt x="7425769" y="1285415"/>
                  <a:pt x="7438969" y="1322113"/>
                  <a:pt x="7438969" y="1369310"/>
                </a:cubicBezTo>
                <a:cubicBezTo>
                  <a:pt x="7438969" y="1403575"/>
                  <a:pt x="7433202" y="1431673"/>
                  <a:pt x="7421670" y="1453605"/>
                </a:cubicBezTo>
                <a:cubicBezTo>
                  <a:pt x="7410137" y="1475537"/>
                  <a:pt x="7393471" y="1492603"/>
                  <a:pt x="7371673" y="1504802"/>
                </a:cubicBezTo>
                <a:cubicBezTo>
                  <a:pt x="7349874" y="1517001"/>
                  <a:pt x="7322709" y="1523101"/>
                  <a:pt x="7290178" y="1523101"/>
                </a:cubicBezTo>
                <a:cubicBezTo>
                  <a:pt x="7257113" y="1523101"/>
                  <a:pt x="7229748" y="1517835"/>
                  <a:pt x="7208083" y="1507302"/>
                </a:cubicBezTo>
                <a:cubicBezTo>
                  <a:pt x="7186417" y="1496769"/>
                  <a:pt x="7168852" y="1480103"/>
                  <a:pt x="7155386" y="1457305"/>
                </a:cubicBezTo>
                <a:cubicBezTo>
                  <a:pt x="7141920" y="1434506"/>
                  <a:pt x="7135187" y="1405975"/>
                  <a:pt x="7135187" y="1371710"/>
                </a:cubicBezTo>
                <a:cubicBezTo>
                  <a:pt x="7135187" y="1323846"/>
                  <a:pt x="7148520" y="1286582"/>
                  <a:pt x="7175185" y="1259917"/>
                </a:cubicBezTo>
                <a:cubicBezTo>
                  <a:pt x="7201850" y="1233252"/>
                  <a:pt x="7238981" y="1219919"/>
                  <a:pt x="7286578" y="1219919"/>
                </a:cubicBezTo>
                <a:close/>
                <a:moveTo>
                  <a:pt x="4847029" y="1219919"/>
                </a:moveTo>
                <a:cubicBezTo>
                  <a:pt x="4816498" y="1219919"/>
                  <a:pt x="4792466" y="1223752"/>
                  <a:pt x="4774934" y="1231419"/>
                </a:cubicBezTo>
                <a:cubicBezTo>
                  <a:pt x="4757401" y="1239085"/>
                  <a:pt x="4744269" y="1249618"/>
                  <a:pt x="4735536" y="1263017"/>
                </a:cubicBezTo>
                <a:cubicBezTo>
                  <a:pt x="4726803" y="1276416"/>
                  <a:pt x="4722437" y="1290648"/>
                  <a:pt x="4722437" y="1305714"/>
                </a:cubicBezTo>
                <a:cubicBezTo>
                  <a:pt x="4722437" y="1328646"/>
                  <a:pt x="4730970" y="1347512"/>
                  <a:pt x="4748035" y="1362311"/>
                </a:cubicBezTo>
                <a:cubicBezTo>
                  <a:pt x="4764968" y="1377110"/>
                  <a:pt x="4793299" y="1388976"/>
                  <a:pt x="4833030" y="1397909"/>
                </a:cubicBezTo>
                <a:cubicBezTo>
                  <a:pt x="4857295" y="1403242"/>
                  <a:pt x="4872761" y="1408908"/>
                  <a:pt x="4879427" y="1414907"/>
                </a:cubicBezTo>
                <a:cubicBezTo>
                  <a:pt x="4886093" y="1420907"/>
                  <a:pt x="4889427" y="1427707"/>
                  <a:pt x="4889427" y="1435306"/>
                </a:cubicBezTo>
                <a:cubicBezTo>
                  <a:pt x="4889427" y="1443306"/>
                  <a:pt x="4885927" y="1450339"/>
                  <a:pt x="4878927" y="1456405"/>
                </a:cubicBezTo>
                <a:cubicBezTo>
                  <a:pt x="4871928" y="1462471"/>
                  <a:pt x="4861962" y="1465504"/>
                  <a:pt x="4849029" y="1465504"/>
                </a:cubicBezTo>
                <a:cubicBezTo>
                  <a:pt x="4831697" y="1465504"/>
                  <a:pt x="4818364" y="1459571"/>
                  <a:pt x="4809031" y="1447705"/>
                </a:cubicBezTo>
                <a:cubicBezTo>
                  <a:pt x="4803299" y="1440373"/>
                  <a:pt x="4799499" y="1429707"/>
                  <a:pt x="4797632" y="1415707"/>
                </a:cubicBezTo>
                <a:lnTo>
                  <a:pt x="4711437" y="1421107"/>
                </a:lnTo>
                <a:cubicBezTo>
                  <a:pt x="4713971" y="1450705"/>
                  <a:pt x="4724837" y="1475104"/>
                  <a:pt x="4744035" y="1494303"/>
                </a:cubicBezTo>
                <a:cubicBezTo>
                  <a:pt x="4763234" y="1513501"/>
                  <a:pt x="4797765" y="1523101"/>
                  <a:pt x="4847629" y="1523101"/>
                </a:cubicBezTo>
                <a:cubicBezTo>
                  <a:pt x="4876027" y="1523101"/>
                  <a:pt x="4899559" y="1519001"/>
                  <a:pt x="4918225" y="1510802"/>
                </a:cubicBezTo>
                <a:cubicBezTo>
                  <a:pt x="4936890" y="1502602"/>
                  <a:pt x="4951423" y="1490570"/>
                  <a:pt x="4961822" y="1474704"/>
                </a:cubicBezTo>
                <a:cubicBezTo>
                  <a:pt x="4972221" y="1458838"/>
                  <a:pt x="4977421" y="1441506"/>
                  <a:pt x="4977421" y="1422707"/>
                </a:cubicBezTo>
                <a:cubicBezTo>
                  <a:pt x="4977421" y="1406708"/>
                  <a:pt x="4973521" y="1392242"/>
                  <a:pt x="4965722" y="1379310"/>
                </a:cubicBezTo>
                <a:cubicBezTo>
                  <a:pt x="4957922" y="1366377"/>
                  <a:pt x="4945456" y="1355544"/>
                  <a:pt x="4928324" y="1346812"/>
                </a:cubicBezTo>
                <a:cubicBezTo>
                  <a:pt x="4911192" y="1338079"/>
                  <a:pt x="4882827" y="1329446"/>
                  <a:pt x="4843229" y="1320913"/>
                </a:cubicBezTo>
                <a:cubicBezTo>
                  <a:pt x="4827230" y="1317580"/>
                  <a:pt x="4817098" y="1313980"/>
                  <a:pt x="4812831" y="1310114"/>
                </a:cubicBezTo>
                <a:cubicBezTo>
                  <a:pt x="4808431" y="1306381"/>
                  <a:pt x="4806232" y="1302181"/>
                  <a:pt x="4806232" y="1297515"/>
                </a:cubicBezTo>
                <a:cubicBezTo>
                  <a:pt x="4806232" y="1291115"/>
                  <a:pt x="4808898" y="1285682"/>
                  <a:pt x="4814231" y="1281216"/>
                </a:cubicBezTo>
                <a:cubicBezTo>
                  <a:pt x="4819564" y="1276749"/>
                  <a:pt x="4827497" y="1274516"/>
                  <a:pt x="4838030" y="1274516"/>
                </a:cubicBezTo>
                <a:cubicBezTo>
                  <a:pt x="4850829" y="1274516"/>
                  <a:pt x="4860862" y="1277516"/>
                  <a:pt x="4868128" y="1283515"/>
                </a:cubicBezTo>
                <a:cubicBezTo>
                  <a:pt x="4875394" y="1289515"/>
                  <a:pt x="4880160" y="1299115"/>
                  <a:pt x="4882427" y="1312314"/>
                </a:cubicBezTo>
                <a:lnTo>
                  <a:pt x="4967822" y="1307314"/>
                </a:lnTo>
                <a:cubicBezTo>
                  <a:pt x="4964089" y="1276916"/>
                  <a:pt x="4952389" y="1254750"/>
                  <a:pt x="4932724" y="1240818"/>
                </a:cubicBezTo>
                <a:cubicBezTo>
                  <a:pt x="4913058" y="1226886"/>
                  <a:pt x="4884494" y="1219919"/>
                  <a:pt x="4847029" y="1219919"/>
                </a:cubicBezTo>
                <a:close/>
                <a:moveTo>
                  <a:pt x="0" y="0"/>
                </a:moveTo>
                <a:lnTo>
                  <a:pt x="6351639" y="0"/>
                </a:lnTo>
                <a:lnTo>
                  <a:pt x="6351639" y="1397086"/>
                </a:lnTo>
                <a:lnTo>
                  <a:pt x="6346847" y="1379310"/>
                </a:lnTo>
                <a:cubicBezTo>
                  <a:pt x="6339047" y="1366377"/>
                  <a:pt x="6326581" y="1355544"/>
                  <a:pt x="6309449" y="1346812"/>
                </a:cubicBezTo>
                <a:cubicBezTo>
                  <a:pt x="6292317" y="1338079"/>
                  <a:pt x="6263952" y="1329446"/>
                  <a:pt x="6224354" y="1320913"/>
                </a:cubicBezTo>
                <a:cubicBezTo>
                  <a:pt x="6208355" y="1317580"/>
                  <a:pt x="6198223" y="1313980"/>
                  <a:pt x="6193956" y="1310114"/>
                </a:cubicBezTo>
                <a:cubicBezTo>
                  <a:pt x="6189556" y="1306381"/>
                  <a:pt x="6187356" y="1302181"/>
                  <a:pt x="6187356" y="1297515"/>
                </a:cubicBezTo>
                <a:cubicBezTo>
                  <a:pt x="6187356" y="1291115"/>
                  <a:pt x="6190023" y="1285682"/>
                  <a:pt x="6195356" y="1281216"/>
                </a:cubicBezTo>
                <a:cubicBezTo>
                  <a:pt x="6200689" y="1276749"/>
                  <a:pt x="6208622" y="1274516"/>
                  <a:pt x="6219155" y="1274516"/>
                </a:cubicBezTo>
                <a:cubicBezTo>
                  <a:pt x="6231954" y="1274516"/>
                  <a:pt x="6241987" y="1277516"/>
                  <a:pt x="6249253" y="1283515"/>
                </a:cubicBezTo>
                <a:cubicBezTo>
                  <a:pt x="6256519" y="1289515"/>
                  <a:pt x="6261285" y="1299115"/>
                  <a:pt x="6263552" y="1312314"/>
                </a:cubicBezTo>
                <a:lnTo>
                  <a:pt x="6348947" y="1307314"/>
                </a:lnTo>
                <a:cubicBezTo>
                  <a:pt x="6345214" y="1276916"/>
                  <a:pt x="6333514" y="1254750"/>
                  <a:pt x="6313849" y="1240818"/>
                </a:cubicBezTo>
                <a:cubicBezTo>
                  <a:pt x="6294183" y="1226886"/>
                  <a:pt x="6265618" y="1219919"/>
                  <a:pt x="6228154" y="1219919"/>
                </a:cubicBezTo>
                <a:cubicBezTo>
                  <a:pt x="6197623" y="1219919"/>
                  <a:pt x="6173591" y="1223752"/>
                  <a:pt x="6156059" y="1231419"/>
                </a:cubicBezTo>
                <a:cubicBezTo>
                  <a:pt x="6138526" y="1239085"/>
                  <a:pt x="6125394" y="1249618"/>
                  <a:pt x="6116661" y="1263017"/>
                </a:cubicBezTo>
                <a:cubicBezTo>
                  <a:pt x="6107928" y="1276416"/>
                  <a:pt x="6103562" y="1290648"/>
                  <a:pt x="6103562" y="1305714"/>
                </a:cubicBezTo>
                <a:cubicBezTo>
                  <a:pt x="6103562" y="1328646"/>
                  <a:pt x="6112094" y="1347512"/>
                  <a:pt x="6129160" y="1362311"/>
                </a:cubicBezTo>
                <a:cubicBezTo>
                  <a:pt x="6146092" y="1377110"/>
                  <a:pt x="6174424" y="1388976"/>
                  <a:pt x="6214155" y="1397909"/>
                </a:cubicBezTo>
                <a:cubicBezTo>
                  <a:pt x="6238420" y="1403242"/>
                  <a:pt x="6253886" y="1408908"/>
                  <a:pt x="6260552" y="1414907"/>
                </a:cubicBezTo>
                <a:cubicBezTo>
                  <a:pt x="6267218" y="1420907"/>
                  <a:pt x="6270551" y="1427707"/>
                  <a:pt x="6270551" y="1435306"/>
                </a:cubicBezTo>
                <a:cubicBezTo>
                  <a:pt x="6270551" y="1443306"/>
                  <a:pt x="6267052" y="1450339"/>
                  <a:pt x="6260052" y="1456405"/>
                </a:cubicBezTo>
                <a:cubicBezTo>
                  <a:pt x="6253053" y="1462471"/>
                  <a:pt x="6243086" y="1465504"/>
                  <a:pt x="6230154" y="1465504"/>
                </a:cubicBezTo>
                <a:cubicBezTo>
                  <a:pt x="6212822" y="1465504"/>
                  <a:pt x="6199489" y="1459571"/>
                  <a:pt x="6190156" y="1447705"/>
                </a:cubicBezTo>
                <a:cubicBezTo>
                  <a:pt x="6184423" y="1440373"/>
                  <a:pt x="6180624" y="1429707"/>
                  <a:pt x="6178757" y="1415707"/>
                </a:cubicBezTo>
                <a:lnTo>
                  <a:pt x="6092562" y="1421107"/>
                </a:lnTo>
                <a:cubicBezTo>
                  <a:pt x="6095096" y="1450705"/>
                  <a:pt x="6105961" y="1475104"/>
                  <a:pt x="6125160" y="1494303"/>
                </a:cubicBezTo>
                <a:cubicBezTo>
                  <a:pt x="6144359" y="1513501"/>
                  <a:pt x="6178891" y="1523101"/>
                  <a:pt x="6228754" y="1523101"/>
                </a:cubicBezTo>
                <a:cubicBezTo>
                  <a:pt x="6257152" y="1523101"/>
                  <a:pt x="6280684" y="1519001"/>
                  <a:pt x="6299350" y="1510802"/>
                </a:cubicBezTo>
                <a:cubicBezTo>
                  <a:pt x="6318015" y="1502602"/>
                  <a:pt x="6332548" y="1490570"/>
                  <a:pt x="6342947" y="1474704"/>
                </a:cubicBezTo>
                <a:lnTo>
                  <a:pt x="6351639" y="1445730"/>
                </a:lnTo>
                <a:lnTo>
                  <a:pt x="6351639" y="6858000"/>
                </a:lnTo>
                <a:lnTo>
                  <a:pt x="0" y="6858000"/>
                </a:lnTo>
                <a:close/>
              </a:path>
            </a:pathLst>
          </a:custGeom>
        </p:spPr>
      </p:pic>
      <p:pic>
        <p:nvPicPr>
          <p:cNvPr id="2" name="Picture 1">
            <a:extLst>
              <a:ext uri="{FF2B5EF4-FFF2-40B4-BE49-F238E27FC236}">
                <a16:creationId xmlns:a16="http://schemas.microsoft.com/office/drawing/2014/main" id="{3138358B-9532-2BC9-613F-B4F0F2205168}"/>
              </a:ext>
            </a:extLst>
          </p:cNvPr>
          <p:cNvPicPr>
            <a:picLocks noChangeAspect="1"/>
          </p:cNvPicPr>
          <p:nvPr/>
        </p:nvPicPr>
        <p:blipFill>
          <a:blip r:embed="rId3"/>
          <a:stretch>
            <a:fillRect/>
          </a:stretch>
        </p:blipFill>
        <p:spPr>
          <a:xfrm>
            <a:off x="353960" y="1766768"/>
            <a:ext cx="5871905" cy="3695050"/>
          </a:xfrm>
          <a:prstGeom prst="rect">
            <a:avLst/>
          </a:prstGeom>
        </p:spPr>
      </p:pic>
      <p:sp>
        <p:nvSpPr>
          <p:cNvPr id="5" name="TextBox 4">
            <a:extLst>
              <a:ext uri="{FF2B5EF4-FFF2-40B4-BE49-F238E27FC236}">
                <a16:creationId xmlns:a16="http://schemas.microsoft.com/office/drawing/2014/main" id="{8DDC039E-3EF0-B2A1-9CD5-2D60DABD3548}"/>
              </a:ext>
            </a:extLst>
          </p:cNvPr>
          <p:cNvSpPr txBox="1"/>
          <p:nvPr/>
        </p:nvSpPr>
        <p:spPr>
          <a:xfrm>
            <a:off x="6371303" y="1748909"/>
            <a:ext cx="5820697" cy="5109091"/>
          </a:xfrm>
          <a:prstGeom prst="rect">
            <a:avLst/>
          </a:prstGeom>
          <a:solidFill>
            <a:schemeClr val="bg1"/>
          </a:solidFill>
        </p:spPr>
        <p:txBody>
          <a:bodyPr wrap="square" rtlCol="0">
            <a:spAutoFit/>
          </a:bodyPr>
          <a:lstStyle/>
          <a:p>
            <a:r>
              <a:rPr lang="en-AU" b="1" dirty="0"/>
              <a:t>Presented by</a:t>
            </a:r>
          </a:p>
          <a:p>
            <a:r>
              <a:rPr lang="en-AU" sz="1400" dirty="0"/>
              <a:t>Theo Demetriou</a:t>
            </a:r>
          </a:p>
          <a:p>
            <a:endParaRPr lang="en-AU" b="1" dirty="0"/>
          </a:p>
          <a:p>
            <a:r>
              <a:rPr lang="en-AU" b="1" dirty="0"/>
              <a:t>Visualisation: </a:t>
            </a:r>
          </a:p>
          <a:p>
            <a:r>
              <a:rPr lang="en-AU" sz="1400" dirty="0"/>
              <a:t>Bubble Chart</a:t>
            </a:r>
          </a:p>
          <a:p>
            <a:endParaRPr lang="en-AU" dirty="0"/>
          </a:p>
          <a:p>
            <a:r>
              <a:rPr lang="en-AU" b="1" dirty="0"/>
              <a:t>Key components: </a:t>
            </a:r>
          </a:p>
          <a:p>
            <a:r>
              <a:rPr lang="en-AU" sz="1400" dirty="0"/>
              <a:t>X axis: Earnings</a:t>
            </a:r>
          </a:p>
          <a:p>
            <a:r>
              <a:rPr lang="en-AU" sz="1400" dirty="0"/>
              <a:t>Y axis: Budget</a:t>
            </a:r>
          </a:p>
          <a:p>
            <a:r>
              <a:rPr lang="en-AU" sz="1400" dirty="0"/>
              <a:t>Bubble size: Ratings</a:t>
            </a:r>
          </a:p>
          <a:p>
            <a:pPr marL="285750" indent="-285750">
              <a:buFont typeface="Arial" panose="020B0604020202020204" pitchFamily="34" charset="0"/>
              <a:buChar char="•"/>
            </a:pPr>
            <a:endParaRPr lang="en-AU" dirty="0"/>
          </a:p>
          <a:p>
            <a:r>
              <a:rPr lang="en-AU" b="1" dirty="0"/>
              <a:t>Key insights:</a:t>
            </a:r>
            <a:endParaRPr lang="en-AU" sz="1400" dirty="0"/>
          </a:p>
          <a:p>
            <a:r>
              <a:rPr lang="en-AU" sz="1400" dirty="0"/>
              <a:t>Highest earnings overall: Star Wars: The Force Awakens (2015)</a:t>
            </a:r>
          </a:p>
          <a:p>
            <a:r>
              <a:rPr lang="en-AU" sz="1400" dirty="0"/>
              <a:t>Highest rating: Interstellar shown in yellow. Received 8.8 stars out of 10 by IMDB.</a:t>
            </a:r>
          </a:p>
          <a:p>
            <a:r>
              <a:rPr lang="en-AU" sz="1400" dirty="0"/>
              <a:t>Movies around the top left are loss making. For instance the Budget for  ‘The Warrior’  exceeds the Worldwide earnings, thus meaning it made a loss.</a:t>
            </a:r>
          </a:p>
          <a:p>
            <a:endParaRPr lang="en-AU" sz="1400" dirty="0"/>
          </a:p>
          <a:p>
            <a:endParaRPr lang="en-AU" sz="1400" dirty="0"/>
          </a:p>
          <a:p>
            <a:r>
              <a:rPr lang="en-AU" dirty="0"/>
              <a:t>	</a:t>
            </a:r>
          </a:p>
        </p:txBody>
      </p:sp>
    </p:spTree>
    <p:extLst>
      <p:ext uri="{BB962C8B-B14F-4D97-AF65-F5344CB8AC3E}">
        <p14:creationId xmlns:p14="http://schemas.microsoft.com/office/powerpoint/2010/main" val="2361161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bstract film reel texture">
            <a:extLst>
              <a:ext uri="{FF2B5EF4-FFF2-40B4-BE49-F238E27FC236}">
                <a16:creationId xmlns:a16="http://schemas.microsoft.com/office/drawing/2014/main" id="{57627BEA-A5A3-7A14-4987-20A01026C548}"/>
              </a:ext>
            </a:extLst>
          </p:cNvPr>
          <p:cNvPicPr>
            <a:picLocks noChangeAspect="1"/>
          </p:cNvPicPr>
          <p:nvPr/>
        </p:nvPicPr>
        <p:blipFill rotWithShape="1">
          <a:blip r:embed="rId2">
            <a:extLst>
              <a:ext uri="{28A0092B-C50C-407E-A947-70E740481C1C}">
                <a14:useLocalDpi xmlns:a14="http://schemas.microsoft.com/office/drawing/2010/main" val="0"/>
              </a:ext>
            </a:extLst>
          </a:blip>
          <a:srcRect r="26388"/>
          <a:stretch/>
        </p:blipFill>
        <p:spPr>
          <a:xfrm>
            <a:off x="0" y="0"/>
            <a:ext cx="8924868" cy="6858000"/>
          </a:xfrm>
          <a:custGeom>
            <a:avLst/>
            <a:gdLst/>
            <a:ahLst/>
            <a:cxnLst/>
            <a:rect l="l" t="t" r="r" b="b"/>
            <a:pathLst>
              <a:path w="8924868" h="6858000">
                <a:moveTo>
                  <a:pt x="6351639" y="1397086"/>
                </a:moveTo>
                <a:lnTo>
                  <a:pt x="6358546" y="1422707"/>
                </a:lnTo>
                <a:lnTo>
                  <a:pt x="6351639" y="1445730"/>
                </a:lnTo>
                <a:close/>
                <a:moveTo>
                  <a:pt x="6532729" y="1300914"/>
                </a:moveTo>
                <a:lnTo>
                  <a:pt x="6500706" y="1406308"/>
                </a:lnTo>
                <a:lnTo>
                  <a:pt x="6565089" y="1406308"/>
                </a:lnTo>
                <a:close/>
                <a:moveTo>
                  <a:pt x="5484979" y="1300914"/>
                </a:moveTo>
                <a:lnTo>
                  <a:pt x="5517339" y="1406308"/>
                </a:lnTo>
                <a:lnTo>
                  <a:pt x="5452956" y="1406308"/>
                </a:lnTo>
                <a:close/>
                <a:moveTo>
                  <a:pt x="8772278" y="1288515"/>
                </a:moveTo>
                <a:cubicBezTo>
                  <a:pt x="8754012" y="1288515"/>
                  <a:pt x="8739346" y="1294981"/>
                  <a:pt x="8728280" y="1307914"/>
                </a:cubicBezTo>
                <a:cubicBezTo>
                  <a:pt x="8717214" y="1320847"/>
                  <a:pt x="8711682" y="1342245"/>
                  <a:pt x="8711682" y="1372110"/>
                </a:cubicBezTo>
                <a:cubicBezTo>
                  <a:pt x="8711682" y="1401708"/>
                  <a:pt x="8717181" y="1422974"/>
                  <a:pt x="8728180" y="1435906"/>
                </a:cubicBezTo>
                <a:cubicBezTo>
                  <a:pt x="8739180" y="1448839"/>
                  <a:pt x="8754146" y="1455305"/>
                  <a:pt x="8773078" y="1455305"/>
                </a:cubicBezTo>
                <a:cubicBezTo>
                  <a:pt x="8792543" y="1455305"/>
                  <a:pt x="8807609" y="1448972"/>
                  <a:pt x="8818275" y="1436306"/>
                </a:cubicBezTo>
                <a:cubicBezTo>
                  <a:pt x="8828941" y="1423640"/>
                  <a:pt x="8834274" y="1400908"/>
                  <a:pt x="8834274" y="1368110"/>
                </a:cubicBezTo>
                <a:cubicBezTo>
                  <a:pt x="8834274" y="1340512"/>
                  <a:pt x="8828708" y="1320347"/>
                  <a:pt x="8817575" y="1307614"/>
                </a:cubicBezTo>
                <a:cubicBezTo>
                  <a:pt x="8806442" y="1294881"/>
                  <a:pt x="8791343" y="1288515"/>
                  <a:pt x="8772278" y="1288515"/>
                </a:cubicBezTo>
                <a:close/>
                <a:moveTo>
                  <a:pt x="7286378" y="1288515"/>
                </a:moveTo>
                <a:cubicBezTo>
                  <a:pt x="7268112" y="1288515"/>
                  <a:pt x="7253446" y="1294981"/>
                  <a:pt x="7242381" y="1307914"/>
                </a:cubicBezTo>
                <a:cubicBezTo>
                  <a:pt x="7231315" y="1320847"/>
                  <a:pt x="7225782" y="1342245"/>
                  <a:pt x="7225782" y="1372110"/>
                </a:cubicBezTo>
                <a:cubicBezTo>
                  <a:pt x="7225782" y="1401708"/>
                  <a:pt x="7231281" y="1422974"/>
                  <a:pt x="7242281" y="1435906"/>
                </a:cubicBezTo>
                <a:cubicBezTo>
                  <a:pt x="7253280" y="1448839"/>
                  <a:pt x="7268245" y="1455305"/>
                  <a:pt x="7287178" y="1455305"/>
                </a:cubicBezTo>
                <a:cubicBezTo>
                  <a:pt x="7306643" y="1455305"/>
                  <a:pt x="7321709" y="1448972"/>
                  <a:pt x="7332375" y="1436306"/>
                </a:cubicBezTo>
                <a:cubicBezTo>
                  <a:pt x="7343041" y="1423640"/>
                  <a:pt x="7348374" y="1400908"/>
                  <a:pt x="7348374" y="1368110"/>
                </a:cubicBezTo>
                <a:cubicBezTo>
                  <a:pt x="7348374" y="1340512"/>
                  <a:pt x="7342808" y="1320347"/>
                  <a:pt x="7331675" y="1307614"/>
                </a:cubicBezTo>
                <a:cubicBezTo>
                  <a:pt x="7320542" y="1294881"/>
                  <a:pt x="7305443" y="1288515"/>
                  <a:pt x="7286378" y="1288515"/>
                </a:cubicBezTo>
                <a:close/>
                <a:moveTo>
                  <a:pt x="8202238" y="1224919"/>
                </a:moveTo>
                <a:lnTo>
                  <a:pt x="8288286" y="1224919"/>
                </a:lnTo>
                <a:lnTo>
                  <a:pt x="8319265" y="1389050"/>
                </a:lnTo>
                <a:lnTo>
                  <a:pt x="8364607" y="1224919"/>
                </a:lnTo>
                <a:lnTo>
                  <a:pt x="8450344" y="1224919"/>
                </a:lnTo>
                <a:lnTo>
                  <a:pt x="8495798" y="1388831"/>
                </a:lnTo>
                <a:lnTo>
                  <a:pt x="8526812" y="1224919"/>
                </a:lnTo>
                <a:lnTo>
                  <a:pt x="8612413" y="1224919"/>
                </a:lnTo>
                <a:lnTo>
                  <a:pt x="8547786" y="1518101"/>
                </a:lnTo>
                <a:lnTo>
                  <a:pt x="8458948" y="1518101"/>
                </a:lnTo>
                <a:lnTo>
                  <a:pt x="8407526" y="1333512"/>
                </a:lnTo>
                <a:lnTo>
                  <a:pt x="8356304" y="1518101"/>
                </a:lnTo>
                <a:lnTo>
                  <a:pt x="8267465" y="1518101"/>
                </a:lnTo>
                <a:close/>
                <a:moveTo>
                  <a:pt x="7916563" y="1224919"/>
                </a:moveTo>
                <a:lnTo>
                  <a:pt x="8191946" y="1224919"/>
                </a:lnTo>
                <a:lnTo>
                  <a:pt x="8191946" y="1297315"/>
                </a:lnTo>
                <a:lnTo>
                  <a:pt x="8099551" y="1297315"/>
                </a:lnTo>
                <a:lnTo>
                  <a:pt x="8099551" y="1518101"/>
                </a:lnTo>
                <a:lnTo>
                  <a:pt x="8008957" y="1518101"/>
                </a:lnTo>
                <a:lnTo>
                  <a:pt x="8008957" y="1297315"/>
                </a:lnTo>
                <a:lnTo>
                  <a:pt x="7916563" y="1297315"/>
                </a:lnTo>
                <a:close/>
                <a:moveTo>
                  <a:pt x="7490086" y="1224919"/>
                </a:moveTo>
                <a:lnTo>
                  <a:pt x="7574681" y="1224919"/>
                </a:lnTo>
                <a:lnTo>
                  <a:pt x="7685074" y="1387122"/>
                </a:lnTo>
                <a:lnTo>
                  <a:pt x="7685074" y="1224919"/>
                </a:lnTo>
                <a:lnTo>
                  <a:pt x="7770469" y="1224919"/>
                </a:lnTo>
                <a:lnTo>
                  <a:pt x="7770469" y="1518101"/>
                </a:lnTo>
                <a:lnTo>
                  <a:pt x="7685074" y="1518101"/>
                </a:lnTo>
                <a:lnTo>
                  <a:pt x="7575281" y="1357123"/>
                </a:lnTo>
                <a:lnTo>
                  <a:pt x="7575281" y="1518101"/>
                </a:lnTo>
                <a:lnTo>
                  <a:pt x="7490086" y="1518101"/>
                </a:lnTo>
                <a:close/>
                <a:moveTo>
                  <a:pt x="6988261" y="1224919"/>
                </a:moveTo>
                <a:lnTo>
                  <a:pt x="7079056" y="1224919"/>
                </a:lnTo>
                <a:lnTo>
                  <a:pt x="7079056" y="1518101"/>
                </a:lnTo>
                <a:lnTo>
                  <a:pt x="6988261" y="1518101"/>
                </a:lnTo>
                <a:close/>
                <a:moveTo>
                  <a:pt x="6668788" y="1224919"/>
                </a:moveTo>
                <a:lnTo>
                  <a:pt x="6944171" y="1224919"/>
                </a:lnTo>
                <a:lnTo>
                  <a:pt x="6944171" y="1297315"/>
                </a:lnTo>
                <a:lnTo>
                  <a:pt x="6851776" y="1297315"/>
                </a:lnTo>
                <a:lnTo>
                  <a:pt x="6851776" y="1518101"/>
                </a:lnTo>
                <a:lnTo>
                  <a:pt x="6761182" y="1518101"/>
                </a:lnTo>
                <a:lnTo>
                  <a:pt x="6761182" y="1297315"/>
                </a:lnTo>
                <a:lnTo>
                  <a:pt x="6668788" y="1297315"/>
                </a:lnTo>
                <a:close/>
                <a:moveTo>
                  <a:pt x="6484431" y="1224919"/>
                </a:moveTo>
                <a:lnTo>
                  <a:pt x="6583250" y="1224919"/>
                </a:lnTo>
                <a:lnTo>
                  <a:pt x="6693419" y="1518101"/>
                </a:lnTo>
                <a:lnTo>
                  <a:pt x="6598549" y="1518101"/>
                </a:lnTo>
                <a:lnTo>
                  <a:pt x="6583881" y="1469704"/>
                </a:lnTo>
                <a:lnTo>
                  <a:pt x="6481029" y="1469704"/>
                </a:lnTo>
                <a:lnTo>
                  <a:pt x="6466739" y="1518101"/>
                </a:lnTo>
                <a:lnTo>
                  <a:pt x="6374238" y="1518101"/>
                </a:lnTo>
                <a:close/>
                <a:moveTo>
                  <a:pt x="5950036" y="1224919"/>
                </a:moveTo>
                <a:lnTo>
                  <a:pt x="5950036" y="1518101"/>
                </a:lnTo>
                <a:lnTo>
                  <a:pt x="6040831" y="1518101"/>
                </a:lnTo>
                <a:lnTo>
                  <a:pt x="6040831" y="1224919"/>
                </a:lnTo>
                <a:close/>
                <a:moveTo>
                  <a:pt x="5670211" y="1224919"/>
                </a:moveTo>
                <a:lnTo>
                  <a:pt x="5670211" y="1518101"/>
                </a:lnTo>
                <a:lnTo>
                  <a:pt x="5902198" y="1518101"/>
                </a:lnTo>
                <a:lnTo>
                  <a:pt x="5902198" y="1445906"/>
                </a:lnTo>
                <a:lnTo>
                  <a:pt x="5760806" y="1445906"/>
                </a:lnTo>
                <a:lnTo>
                  <a:pt x="5760806" y="1224919"/>
                </a:lnTo>
                <a:close/>
                <a:moveTo>
                  <a:pt x="5436682" y="1224919"/>
                </a:moveTo>
                <a:lnTo>
                  <a:pt x="5326488" y="1518101"/>
                </a:lnTo>
                <a:lnTo>
                  <a:pt x="5418989" y="1518101"/>
                </a:lnTo>
                <a:lnTo>
                  <a:pt x="5433279" y="1469704"/>
                </a:lnTo>
                <a:lnTo>
                  <a:pt x="5536132" y="1469704"/>
                </a:lnTo>
                <a:lnTo>
                  <a:pt x="5550800" y="1518101"/>
                </a:lnTo>
                <a:lnTo>
                  <a:pt x="5645669" y="1518101"/>
                </a:lnTo>
                <a:lnTo>
                  <a:pt x="5535501" y="1224919"/>
                </a:lnTo>
                <a:close/>
                <a:moveTo>
                  <a:pt x="5022711" y="1224919"/>
                </a:moveTo>
                <a:lnTo>
                  <a:pt x="5022711" y="1399593"/>
                </a:lnTo>
                <a:cubicBezTo>
                  <a:pt x="5022711" y="1413982"/>
                  <a:pt x="5025511" y="1430502"/>
                  <a:pt x="5031111" y="1449155"/>
                </a:cubicBezTo>
                <a:cubicBezTo>
                  <a:pt x="5034577" y="1460746"/>
                  <a:pt x="5041010" y="1472004"/>
                  <a:pt x="5050410" y="1482930"/>
                </a:cubicBezTo>
                <a:cubicBezTo>
                  <a:pt x="5059809" y="1493855"/>
                  <a:pt x="5070175" y="1502282"/>
                  <a:pt x="5081508" y="1508211"/>
                </a:cubicBezTo>
                <a:cubicBezTo>
                  <a:pt x="5092841" y="1514140"/>
                  <a:pt x="5106940" y="1518104"/>
                  <a:pt x="5123805" y="1520103"/>
                </a:cubicBezTo>
                <a:cubicBezTo>
                  <a:pt x="5140671" y="1522101"/>
                  <a:pt x="5156237" y="1523101"/>
                  <a:pt x="5170502" y="1523101"/>
                </a:cubicBezTo>
                <a:cubicBezTo>
                  <a:pt x="5195168" y="1523101"/>
                  <a:pt x="5216300" y="1519836"/>
                  <a:pt x="5233899" y="1513308"/>
                </a:cubicBezTo>
                <a:cubicBezTo>
                  <a:pt x="5246564" y="1508645"/>
                  <a:pt x="5258664" y="1500552"/>
                  <a:pt x="5270196" y="1489026"/>
                </a:cubicBezTo>
                <a:cubicBezTo>
                  <a:pt x="5281729" y="1477501"/>
                  <a:pt x="5290195" y="1464044"/>
                  <a:pt x="5295595" y="1448655"/>
                </a:cubicBezTo>
                <a:cubicBezTo>
                  <a:pt x="5300994" y="1433267"/>
                  <a:pt x="5303694" y="1416912"/>
                  <a:pt x="5303694" y="1399593"/>
                </a:cubicBezTo>
                <a:lnTo>
                  <a:pt x="5303694" y="1224919"/>
                </a:lnTo>
                <a:lnTo>
                  <a:pt x="5213300" y="1224919"/>
                </a:lnTo>
                <a:lnTo>
                  <a:pt x="5213300" y="1403752"/>
                </a:lnTo>
                <a:cubicBezTo>
                  <a:pt x="5213300" y="1420003"/>
                  <a:pt x="5208867" y="1432558"/>
                  <a:pt x="5200001" y="1441417"/>
                </a:cubicBezTo>
                <a:cubicBezTo>
                  <a:pt x="5191134" y="1450276"/>
                  <a:pt x="5178902" y="1454705"/>
                  <a:pt x="5163303" y="1454705"/>
                </a:cubicBezTo>
                <a:cubicBezTo>
                  <a:pt x="5147570" y="1454705"/>
                  <a:pt x="5135271" y="1450209"/>
                  <a:pt x="5126405" y="1441218"/>
                </a:cubicBezTo>
                <a:cubicBezTo>
                  <a:pt x="5117539" y="1432227"/>
                  <a:pt x="5113106" y="1419738"/>
                  <a:pt x="5113106" y="1403752"/>
                </a:cubicBezTo>
                <a:lnTo>
                  <a:pt x="5113106" y="1224919"/>
                </a:lnTo>
                <a:close/>
                <a:moveTo>
                  <a:pt x="4568911" y="1224919"/>
                </a:moveTo>
                <a:lnTo>
                  <a:pt x="4568911" y="1518101"/>
                </a:lnTo>
                <a:lnTo>
                  <a:pt x="4659706" y="1518101"/>
                </a:lnTo>
                <a:lnTo>
                  <a:pt x="4659706" y="1224919"/>
                </a:lnTo>
                <a:close/>
                <a:moveTo>
                  <a:pt x="4222188" y="1224919"/>
                </a:moveTo>
                <a:lnTo>
                  <a:pt x="4332913" y="1518101"/>
                </a:lnTo>
                <a:lnTo>
                  <a:pt x="4431107" y="1518101"/>
                </a:lnTo>
                <a:lnTo>
                  <a:pt x="4539969" y="1224919"/>
                </a:lnTo>
                <a:lnTo>
                  <a:pt x="4448021" y="1224919"/>
                </a:lnTo>
                <a:lnTo>
                  <a:pt x="4382878" y="1435906"/>
                </a:lnTo>
                <a:lnTo>
                  <a:pt x="4316892" y="1224919"/>
                </a:lnTo>
                <a:close/>
                <a:moveTo>
                  <a:pt x="8772478" y="1219919"/>
                </a:moveTo>
                <a:cubicBezTo>
                  <a:pt x="8821274" y="1219919"/>
                  <a:pt x="8858872" y="1233019"/>
                  <a:pt x="8885271" y="1259217"/>
                </a:cubicBezTo>
                <a:cubicBezTo>
                  <a:pt x="8911669" y="1285415"/>
                  <a:pt x="8924868" y="1322113"/>
                  <a:pt x="8924868" y="1369310"/>
                </a:cubicBezTo>
                <a:cubicBezTo>
                  <a:pt x="8924868" y="1403575"/>
                  <a:pt x="8919102" y="1431673"/>
                  <a:pt x="8907570" y="1453605"/>
                </a:cubicBezTo>
                <a:cubicBezTo>
                  <a:pt x="8896036" y="1475537"/>
                  <a:pt x="8879371" y="1492603"/>
                  <a:pt x="8857572" y="1504802"/>
                </a:cubicBezTo>
                <a:cubicBezTo>
                  <a:pt x="8835774" y="1517001"/>
                  <a:pt x="8808609" y="1523101"/>
                  <a:pt x="8776078" y="1523101"/>
                </a:cubicBezTo>
                <a:cubicBezTo>
                  <a:pt x="8743013" y="1523101"/>
                  <a:pt x="8715648" y="1517835"/>
                  <a:pt x="8693982" y="1507302"/>
                </a:cubicBezTo>
                <a:cubicBezTo>
                  <a:pt x="8672317" y="1496769"/>
                  <a:pt x="8654752" y="1480103"/>
                  <a:pt x="8641286" y="1457305"/>
                </a:cubicBezTo>
                <a:cubicBezTo>
                  <a:pt x="8627820" y="1434506"/>
                  <a:pt x="8621087" y="1405975"/>
                  <a:pt x="8621087" y="1371710"/>
                </a:cubicBezTo>
                <a:cubicBezTo>
                  <a:pt x="8621087" y="1323846"/>
                  <a:pt x="8634420" y="1286582"/>
                  <a:pt x="8661084" y="1259917"/>
                </a:cubicBezTo>
                <a:cubicBezTo>
                  <a:pt x="8687750" y="1233252"/>
                  <a:pt x="8724880" y="1219919"/>
                  <a:pt x="8772478" y="1219919"/>
                </a:cubicBezTo>
                <a:close/>
                <a:moveTo>
                  <a:pt x="7286578" y="1219919"/>
                </a:moveTo>
                <a:cubicBezTo>
                  <a:pt x="7335375" y="1219919"/>
                  <a:pt x="7372973" y="1233019"/>
                  <a:pt x="7399371" y="1259217"/>
                </a:cubicBezTo>
                <a:cubicBezTo>
                  <a:pt x="7425769" y="1285415"/>
                  <a:pt x="7438969" y="1322113"/>
                  <a:pt x="7438969" y="1369310"/>
                </a:cubicBezTo>
                <a:cubicBezTo>
                  <a:pt x="7438969" y="1403575"/>
                  <a:pt x="7433202" y="1431673"/>
                  <a:pt x="7421670" y="1453605"/>
                </a:cubicBezTo>
                <a:cubicBezTo>
                  <a:pt x="7410137" y="1475537"/>
                  <a:pt x="7393471" y="1492603"/>
                  <a:pt x="7371673" y="1504802"/>
                </a:cubicBezTo>
                <a:cubicBezTo>
                  <a:pt x="7349874" y="1517001"/>
                  <a:pt x="7322709" y="1523101"/>
                  <a:pt x="7290178" y="1523101"/>
                </a:cubicBezTo>
                <a:cubicBezTo>
                  <a:pt x="7257113" y="1523101"/>
                  <a:pt x="7229748" y="1517835"/>
                  <a:pt x="7208083" y="1507302"/>
                </a:cubicBezTo>
                <a:cubicBezTo>
                  <a:pt x="7186417" y="1496769"/>
                  <a:pt x="7168852" y="1480103"/>
                  <a:pt x="7155386" y="1457305"/>
                </a:cubicBezTo>
                <a:cubicBezTo>
                  <a:pt x="7141920" y="1434506"/>
                  <a:pt x="7135187" y="1405975"/>
                  <a:pt x="7135187" y="1371710"/>
                </a:cubicBezTo>
                <a:cubicBezTo>
                  <a:pt x="7135187" y="1323846"/>
                  <a:pt x="7148520" y="1286582"/>
                  <a:pt x="7175185" y="1259917"/>
                </a:cubicBezTo>
                <a:cubicBezTo>
                  <a:pt x="7201850" y="1233252"/>
                  <a:pt x="7238981" y="1219919"/>
                  <a:pt x="7286578" y="1219919"/>
                </a:cubicBezTo>
                <a:close/>
                <a:moveTo>
                  <a:pt x="4847029" y="1219919"/>
                </a:moveTo>
                <a:cubicBezTo>
                  <a:pt x="4816498" y="1219919"/>
                  <a:pt x="4792466" y="1223752"/>
                  <a:pt x="4774934" y="1231419"/>
                </a:cubicBezTo>
                <a:cubicBezTo>
                  <a:pt x="4757401" y="1239085"/>
                  <a:pt x="4744269" y="1249618"/>
                  <a:pt x="4735536" y="1263017"/>
                </a:cubicBezTo>
                <a:cubicBezTo>
                  <a:pt x="4726803" y="1276416"/>
                  <a:pt x="4722437" y="1290648"/>
                  <a:pt x="4722437" y="1305714"/>
                </a:cubicBezTo>
                <a:cubicBezTo>
                  <a:pt x="4722437" y="1328646"/>
                  <a:pt x="4730970" y="1347512"/>
                  <a:pt x="4748035" y="1362311"/>
                </a:cubicBezTo>
                <a:cubicBezTo>
                  <a:pt x="4764968" y="1377110"/>
                  <a:pt x="4793299" y="1388976"/>
                  <a:pt x="4833030" y="1397909"/>
                </a:cubicBezTo>
                <a:cubicBezTo>
                  <a:pt x="4857295" y="1403242"/>
                  <a:pt x="4872761" y="1408908"/>
                  <a:pt x="4879427" y="1414907"/>
                </a:cubicBezTo>
                <a:cubicBezTo>
                  <a:pt x="4886093" y="1420907"/>
                  <a:pt x="4889427" y="1427707"/>
                  <a:pt x="4889427" y="1435306"/>
                </a:cubicBezTo>
                <a:cubicBezTo>
                  <a:pt x="4889427" y="1443306"/>
                  <a:pt x="4885927" y="1450339"/>
                  <a:pt x="4878927" y="1456405"/>
                </a:cubicBezTo>
                <a:cubicBezTo>
                  <a:pt x="4871928" y="1462471"/>
                  <a:pt x="4861962" y="1465504"/>
                  <a:pt x="4849029" y="1465504"/>
                </a:cubicBezTo>
                <a:cubicBezTo>
                  <a:pt x="4831697" y="1465504"/>
                  <a:pt x="4818364" y="1459571"/>
                  <a:pt x="4809031" y="1447705"/>
                </a:cubicBezTo>
                <a:cubicBezTo>
                  <a:pt x="4803299" y="1440373"/>
                  <a:pt x="4799499" y="1429707"/>
                  <a:pt x="4797632" y="1415707"/>
                </a:cubicBezTo>
                <a:lnTo>
                  <a:pt x="4711437" y="1421107"/>
                </a:lnTo>
                <a:cubicBezTo>
                  <a:pt x="4713971" y="1450705"/>
                  <a:pt x="4724837" y="1475104"/>
                  <a:pt x="4744035" y="1494303"/>
                </a:cubicBezTo>
                <a:cubicBezTo>
                  <a:pt x="4763234" y="1513501"/>
                  <a:pt x="4797765" y="1523101"/>
                  <a:pt x="4847629" y="1523101"/>
                </a:cubicBezTo>
                <a:cubicBezTo>
                  <a:pt x="4876027" y="1523101"/>
                  <a:pt x="4899559" y="1519001"/>
                  <a:pt x="4918225" y="1510802"/>
                </a:cubicBezTo>
                <a:cubicBezTo>
                  <a:pt x="4936890" y="1502602"/>
                  <a:pt x="4951423" y="1490570"/>
                  <a:pt x="4961822" y="1474704"/>
                </a:cubicBezTo>
                <a:cubicBezTo>
                  <a:pt x="4972221" y="1458838"/>
                  <a:pt x="4977421" y="1441506"/>
                  <a:pt x="4977421" y="1422707"/>
                </a:cubicBezTo>
                <a:cubicBezTo>
                  <a:pt x="4977421" y="1406708"/>
                  <a:pt x="4973521" y="1392242"/>
                  <a:pt x="4965722" y="1379310"/>
                </a:cubicBezTo>
                <a:cubicBezTo>
                  <a:pt x="4957922" y="1366377"/>
                  <a:pt x="4945456" y="1355544"/>
                  <a:pt x="4928324" y="1346812"/>
                </a:cubicBezTo>
                <a:cubicBezTo>
                  <a:pt x="4911192" y="1338079"/>
                  <a:pt x="4882827" y="1329446"/>
                  <a:pt x="4843229" y="1320913"/>
                </a:cubicBezTo>
                <a:cubicBezTo>
                  <a:pt x="4827230" y="1317580"/>
                  <a:pt x="4817098" y="1313980"/>
                  <a:pt x="4812831" y="1310114"/>
                </a:cubicBezTo>
                <a:cubicBezTo>
                  <a:pt x="4808431" y="1306381"/>
                  <a:pt x="4806232" y="1302181"/>
                  <a:pt x="4806232" y="1297515"/>
                </a:cubicBezTo>
                <a:cubicBezTo>
                  <a:pt x="4806232" y="1291115"/>
                  <a:pt x="4808898" y="1285682"/>
                  <a:pt x="4814231" y="1281216"/>
                </a:cubicBezTo>
                <a:cubicBezTo>
                  <a:pt x="4819564" y="1276749"/>
                  <a:pt x="4827497" y="1274516"/>
                  <a:pt x="4838030" y="1274516"/>
                </a:cubicBezTo>
                <a:cubicBezTo>
                  <a:pt x="4850829" y="1274516"/>
                  <a:pt x="4860862" y="1277516"/>
                  <a:pt x="4868128" y="1283515"/>
                </a:cubicBezTo>
                <a:cubicBezTo>
                  <a:pt x="4875394" y="1289515"/>
                  <a:pt x="4880160" y="1299115"/>
                  <a:pt x="4882427" y="1312314"/>
                </a:cubicBezTo>
                <a:lnTo>
                  <a:pt x="4967822" y="1307314"/>
                </a:lnTo>
                <a:cubicBezTo>
                  <a:pt x="4964089" y="1276916"/>
                  <a:pt x="4952389" y="1254750"/>
                  <a:pt x="4932724" y="1240818"/>
                </a:cubicBezTo>
                <a:cubicBezTo>
                  <a:pt x="4913058" y="1226886"/>
                  <a:pt x="4884494" y="1219919"/>
                  <a:pt x="4847029" y="1219919"/>
                </a:cubicBezTo>
                <a:close/>
                <a:moveTo>
                  <a:pt x="0" y="0"/>
                </a:moveTo>
                <a:lnTo>
                  <a:pt x="6351639" y="0"/>
                </a:lnTo>
                <a:lnTo>
                  <a:pt x="6351639" y="1397086"/>
                </a:lnTo>
                <a:lnTo>
                  <a:pt x="6346847" y="1379310"/>
                </a:lnTo>
                <a:cubicBezTo>
                  <a:pt x="6339047" y="1366377"/>
                  <a:pt x="6326581" y="1355544"/>
                  <a:pt x="6309449" y="1346812"/>
                </a:cubicBezTo>
                <a:cubicBezTo>
                  <a:pt x="6292317" y="1338079"/>
                  <a:pt x="6263952" y="1329446"/>
                  <a:pt x="6224354" y="1320913"/>
                </a:cubicBezTo>
                <a:cubicBezTo>
                  <a:pt x="6208355" y="1317580"/>
                  <a:pt x="6198223" y="1313980"/>
                  <a:pt x="6193956" y="1310114"/>
                </a:cubicBezTo>
                <a:cubicBezTo>
                  <a:pt x="6189556" y="1306381"/>
                  <a:pt x="6187356" y="1302181"/>
                  <a:pt x="6187356" y="1297515"/>
                </a:cubicBezTo>
                <a:cubicBezTo>
                  <a:pt x="6187356" y="1291115"/>
                  <a:pt x="6190023" y="1285682"/>
                  <a:pt x="6195356" y="1281216"/>
                </a:cubicBezTo>
                <a:cubicBezTo>
                  <a:pt x="6200689" y="1276749"/>
                  <a:pt x="6208622" y="1274516"/>
                  <a:pt x="6219155" y="1274516"/>
                </a:cubicBezTo>
                <a:cubicBezTo>
                  <a:pt x="6231954" y="1274516"/>
                  <a:pt x="6241987" y="1277516"/>
                  <a:pt x="6249253" y="1283515"/>
                </a:cubicBezTo>
                <a:cubicBezTo>
                  <a:pt x="6256519" y="1289515"/>
                  <a:pt x="6261285" y="1299115"/>
                  <a:pt x="6263552" y="1312314"/>
                </a:cubicBezTo>
                <a:lnTo>
                  <a:pt x="6348947" y="1307314"/>
                </a:lnTo>
                <a:cubicBezTo>
                  <a:pt x="6345214" y="1276916"/>
                  <a:pt x="6333514" y="1254750"/>
                  <a:pt x="6313849" y="1240818"/>
                </a:cubicBezTo>
                <a:cubicBezTo>
                  <a:pt x="6294183" y="1226886"/>
                  <a:pt x="6265618" y="1219919"/>
                  <a:pt x="6228154" y="1219919"/>
                </a:cubicBezTo>
                <a:cubicBezTo>
                  <a:pt x="6197623" y="1219919"/>
                  <a:pt x="6173591" y="1223752"/>
                  <a:pt x="6156059" y="1231419"/>
                </a:cubicBezTo>
                <a:cubicBezTo>
                  <a:pt x="6138526" y="1239085"/>
                  <a:pt x="6125394" y="1249618"/>
                  <a:pt x="6116661" y="1263017"/>
                </a:cubicBezTo>
                <a:cubicBezTo>
                  <a:pt x="6107928" y="1276416"/>
                  <a:pt x="6103562" y="1290648"/>
                  <a:pt x="6103562" y="1305714"/>
                </a:cubicBezTo>
                <a:cubicBezTo>
                  <a:pt x="6103562" y="1328646"/>
                  <a:pt x="6112094" y="1347512"/>
                  <a:pt x="6129160" y="1362311"/>
                </a:cubicBezTo>
                <a:cubicBezTo>
                  <a:pt x="6146092" y="1377110"/>
                  <a:pt x="6174424" y="1388976"/>
                  <a:pt x="6214155" y="1397909"/>
                </a:cubicBezTo>
                <a:cubicBezTo>
                  <a:pt x="6238420" y="1403242"/>
                  <a:pt x="6253886" y="1408908"/>
                  <a:pt x="6260552" y="1414907"/>
                </a:cubicBezTo>
                <a:cubicBezTo>
                  <a:pt x="6267218" y="1420907"/>
                  <a:pt x="6270551" y="1427707"/>
                  <a:pt x="6270551" y="1435306"/>
                </a:cubicBezTo>
                <a:cubicBezTo>
                  <a:pt x="6270551" y="1443306"/>
                  <a:pt x="6267052" y="1450339"/>
                  <a:pt x="6260052" y="1456405"/>
                </a:cubicBezTo>
                <a:cubicBezTo>
                  <a:pt x="6253053" y="1462471"/>
                  <a:pt x="6243086" y="1465504"/>
                  <a:pt x="6230154" y="1465504"/>
                </a:cubicBezTo>
                <a:cubicBezTo>
                  <a:pt x="6212822" y="1465504"/>
                  <a:pt x="6199489" y="1459571"/>
                  <a:pt x="6190156" y="1447705"/>
                </a:cubicBezTo>
                <a:cubicBezTo>
                  <a:pt x="6184423" y="1440373"/>
                  <a:pt x="6180624" y="1429707"/>
                  <a:pt x="6178757" y="1415707"/>
                </a:cubicBezTo>
                <a:lnTo>
                  <a:pt x="6092562" y="1421107"/>
                </a:lnTo>
                <a:cubicBezTo>
                  <a:pt x="6095096" y="1450705"/>
                  <a:pt x="6105961" y="1475104"/>
                  <a:pt x="6125160" y="1494303"/>
                </a:cubicBezTo>
                <a:cubicBezTo>
                  <a:pt x="6144359" y="1513501"/>
                  <a:pt x="6178891" y="1523101"/>
                  <a:pt x="6228754" y="1523101"/>
                </a:cubicBezTo>
                <a:cubicBezTo>
                  <a:pt x="6257152" y="1523101"/>
                  <a:pt x="6280684" y="1519001"/>
                  <a:pt x="6299350" y="1510802"/>
                </a:cubicBezTo>
                <a:cubicBezTo>
                  <a:pt x="6318015" y="1502602"/>
                  <a:pt x="6332548" y="1490570"/>
                  <a:pt x="6342947" y="1474704"/>
                </a:cubicBezTo>
                <a:lnTo>
                  <a:pt x="6351639" y="1445730"/>
                </a:lnTo>
                <a:lnTo>
                  <a:pt x="6351639" y="6858000"/>
                </a:lnTo>
                <a:lnTo>
                  <a:pt x="0" y="6858000"/>
                </a:lnTo>
                <a:close/>
              </a:path>
            </a:pathLst>
          </a:custGeom>
        </p:spPr>
      </p:pic>
      <p:pic>
        <p:nvPicPr>
          <p:cNvPr id="2" name="Picture 1">
            <a:extLst>
              <a:ext uri="{FF2B5EF4-FFF2-40B4-BE49-F238E27FC236}">
                <a16:creationId xmlns:a16="http://schemas.microsoft.com/office/drawing/2014/main" id="{3138358B-9532-2BC9-613F-B4F0F2205168}"/>
              </a:ext>
            </a:extLst>
          </p:cNvPr>
          <p:cNvPicPr>
            <a:picLocks noChangeAspect="1"/>
          </p:cNvPicPr>
          <p:nvPr/>
        </p:nvPicPr>
        <p:blipFill>
          <a:blip r:embed="rId3"/>
          <a:stretch>
            <a:fillRect/>
          </a:stretch>
        </p:blipFill>
        <p:spPr>
          <a:xfrm>
            <a:off x="353960" y="1766768"/>
            <a:ext cx="5871905" cy="3695050"/>
          </a:xfrm>
          <a:prstGeom prst="rect">
            <a:avLst/>
          </a:prstGeom>
        </p:spPr>
      </p:pic>
      <p:sp>
        <p:nvSpPr>
          <p:cNvPr id="3" name="TextBox 2">
            <a:extLst>
              <a:ext uri="{FF2B5EF4-FFF2-40B4-BE49-F238E27FC236}">
                <a16:creationId xmlns:a16="http://schemas.microsoft.com/office/drawing/2014/main" id="{EED35A5F-0D74-2002-F20C-13BBA92C271D}"/>
              </a:ext>
            </a:extLst>
          </p:cNvPr>
          <p:cNvSpPr txBox="1"/>
          <p:nvPr/>
        </p:nvSpPr>
        <p:spPr>
          <a:xfrm>
            <a:off x="6371303" y="1748909"/>
            <a:ext cx="5820697" cy="5109091"/>
          </a:xfrm>
          <a:prstGeom prst="rect">
            <a:avLst/>
          </a:prstGeom>
          <a:solidFill>
            <a:schemeClr val="bg1"/>
          </a:solidFill>
        </p:spPr>
        <p:txBody>
          <a:bodyPr wrap="square" rtlCol="0">
            <a:spAutoFit/>
          </a:bodyPr>
          <a:lstStyle/>
          <a:p>
            <a:r>
              <a:rPr lang="en-AU" b="1" dirty="0"/>
              <a:t>Presented by</a:t>
            </a:r>
          </a:p>
          <a:p>
            <a:r>
              <a:rPr lang="en-AU" sz="1400" dirty="0"/>
              <a:t>Theo Demetriou</a:t>
            </a:r>
          </a:p>
          <a:p>
            <a:endParaRPr lang="en-AU" b="1" dirty="0"/>
          </a:p>
          <a:p>
            <a:r>
              <a:rPr lang="en-AU" b="1" dirty="0"/>
              <a:t>Visualisation: </a:t>
            </a:r>
          </a:p>
          <a:p>
            <a:r>
              <a:rPr lang="en-AU" sz="1400" dirty="0"/>
              <a:t>Bubble Chart</a:t>
            </a:r>
          </a:p>
          <a:p>
            <a:endParaRPr lang="en-AU" dirty="0"/>
          </a:p>
          <a:p>
            <a:r>
              <a:rPr lang="en-AU" b="1" dirty="0"/>
              <a:t>Key components: </a:t>
            </a:r>
          </a:p>
          <a:p>
            <a:r>
              <a:rPr lang="en-AU" sz="1400" dirty="0"/>
              <a:t>X axis: Earnings</a:t>
            </a:r>
          </a:p>
          <a:p>
            <a:r>
              <a:rPr lang="en-AU" sz="1400" dirty="0"/>
              <a:t>Y axis: Budget</a:t>
            </a:r>
          </a:p>
          <a:p>
            <a:r>
              <a:rPr lang="en-AU" sz="1400" dirty="0"/>
              <a:t>Bubble size: Ratings</a:t>
            </a:r>
          </a:p>
          <a:p>
            <a:pPr marL="285750" indent="-285750">
              <a:buFont typeface="Arial" panose="020B0604020202020204" pitchFamily="34" charset="0"/>
              <a:buChar char="•"/>
            </a:pPr>
            <a:endParaRPr lang="en-AU" dirty="0"/>
          </a:p>
          <a:p>
            <a:r>
              <a:rPr lang="en-AU" b="1" dirty="0"/>
              <a:t>Key insights:</a:t>
            </a:r>
            <a:endParaRPr lang="en-AU" sz="1400" dirty="0"/>
          </a:p>
          <a:p>
            <a:r>
              <a:rPr lang="en-AU" sz="1400" dirty="0"/>
              <a:t>Highest earnings overall: Star Wars: The Force Awakens (2015)</a:t>
            </a:r>
          </a:p>
          <a:p>
            <a:r>
              <a:rPr lang="en-AU" sz="1400" dirty="0"/>
              <a:t>Highest rating: Interstellar shown in yellow. Received 8.8 stars out of 10 by IMDB.</a:t>
            </a:r>
          </a:p>
          <a:p>
            <a:r>
              <a:rPr lang="en-AU" sz="1400" dirty="0"/>
              <a:t>Movies around the top left are loss making. For instance the Budget for  ‘The Warrior’  exceeds the Worldwide earnings, thus meaning it made a loss.</a:t>
            </a:r>
          </a:p>
          <a:p>
            <a:endParaRPr lang="en-AU" sz="1400" dirty="0"/>
          </a:p>
          <a:p>
            <a:endParaRPr lang="en-AU" sz="1400" dirty="0"/>
          </a:p>
          <a:p>
            <a:r>
              <a:rPr lang="en-AU" dirty="0"/>
              <a:t>	</a:t>
            </a:r>
          </a:p>
        </p:txBody>
      </p:sp>
    </p:spTree>
    <p:extLst>
      <p:ext uri="{BB962C8B-B14F-4D97-AF65-F5344CB8AC3E}">
        <p14:creationId xmlns:p14="http://schemas.microsoft.com/office/powerpoint/2010/main" val="532460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bstract film reel texture">
            <a:extLst>
              <a:ext uri="{FF2B5EF4-FFF2-40B4-BE49-F238E27FC236}">
                <a16:creationId xmlns:a16="http://schemas.microsoft.com/office/drawing/2014/main" id="{57627BEA-A5A3-7A14-4987-20A01026C548}"/>
              </a:ext>
            </a:extLst>
          </p:cNvPr>
          <p:cNvPicPr>
            <a:picLocks noChangeAspect="1"/>
          </p:cNvPicPr>
          <p:nvPr/>
        </p:nvPicPr>
        <p:blipFill rotWithShape="1">
          <a:blip r:embed="rId2">
            <a:extLst>
              <a:ext uri="{28A0092B-C50C-407E-A947-70E740481C1C}">
                <a14:useLocalDpi xmlns:a14="http://schemas.microsoft.com/office/drawing/2010/main" val="0"/>
              </a:ext>
            </a:extLst>
          </a:blip>
          <a:srcRect r="26388"/>
          <a:stretch/>
        </p:blipFill>
        <p:spPr>
          <a:xfrm>
            <a:off x="0" y="0"/>
            <a:ext cx="8924868" cy="6858000"/>
          </a:xfrm>
          <a:custGeom>
            <a:avLst/>
            <a:gdLst/>
            <a:ahLst/>
            <a:cxnLst/>
            <a:rect l="l" t="t" r="r" b="b"/>
            <a:pathLst>
              <a:path w="8924868" h="6858000">
                <a:moveTo>
                  <a:pt x="6351639" y="1397086"/>
                </a:moveTo>
                <a:lnTo>
                  <a:pt x="6358546" y="1422707"/>
                </a:lnTo>
                <a:lnTo>
                  <a:pt x="6351639" y="1445730"/>
                </a:lnTo>
                <a:close/>
                <a:moveTo>
                  <a:pt x="6532729" y="1300914"/>
                </a:moveTo>
                <a:lnTo>
                  <a:pt x="6500706" y="1406308"/>
                </a:lnTo>
                <a:lnTo>
                  <a:pt x="6565089" y="1406308"/>
                </a:lnTo>
                <a:close/>
                <a:moveTo>
                  <a:pt x="5484979" y="1300914"/>
                </a:moveTo>
                <a:lnTo>
                  <a:pt x="5517339" y="1406308"/>
                </a:lnTo>
                <a:lnTo>
                  <a:pt x="5452956" y="1406308"/>
                </a:lnTo>
                <a:close/>
                <a:moveTo>
                  <a:pt x="8772278" y="1288515"/>
                </a:moveTo>
                <a:cubicBezTo>
                  <a:pt x="8754012" y="1288515"/>
                  <a:pt x="8739346" y="1294981"/>
                  <a:pt x="8728280" y="1307914"/>
                </a:cubicBezTo>
                <a:cubicBezTo>
                  <a:pt x="8717214" y="1320847"/>
                  <a:pt x="8711682" y="1342245"/>
                  <a:pt x="8711682" y="1372110"/>
                </a:cubicBezTo>
                <a:cubicBezTo>
                  <a:pt x="8711682" y="1401708"/>
                  <a:pt x="8717181" y="1422974"/>
                  <a:pt x="8728180" y="1435906"/>
                </a:cubicBezTo>
                <a:cubicBezTo>
                  <a:pt x="8739180" y="1448839"/>
                  <a:pt x="8754146" y="1455305"/>
                  <a:pt x="8773078" y="1455305"/>
                </a:cubicBezTo>
                <a:cubicBezTo>
                  <a:pt x="8792543" y="1455305"/>
                  <a:pt x="8807609" y="1448972"/>
                  <a:pt x="8818275" y="1436306"/>
                </a:cubicBezTo>
                <a:cubicBezTo>
                  <a:pt x="8828941" y="1423640"/>
                  <a:pt x="8834274" y="1400908"/>
                  <a:pt x="8834274" y="1368110"/>
                </a:cubicBezTo>
                <a:cubicBezTo>
                  <a:pt x="8834274" y="1340512"/>
                  <a:pt x="8828708" y="1320347"/>
                  <a:pt x="8817575" y="1307614"/>
                </a:cubicBezTo>
                <a:cubicBezTo>
                  <a:pt x="8806442" y="1294881"/>
                  <a:pt x="8791343" y="1288515"/>
                  <a:pt x="8772278" y="1288515"/>
                </a:cubicBezTo>
                <a:close/>
                <a:moveTo>
                  <a:pt x="7286378" y="1288515"/>
                </a:moveTo>
                <a:cubicBezTo>
                  <a:pt x="7268112" y="1288515"/>
                  <a:pt x="7253446" y="1294981"/>
                  <a:pt x="7242381" y="1307914"/>
                </a:cubicBezTo>
                <a:cubicBezTo>
                  <a:pt x="7231315" y="1320847"/>
                  <a:pt x="7225782" y="1342245"/>
                  <a:pt x="7225782" y="1372110"/>
                </a:cubicBezTo>
                <a:cubicBezTo>
                  <a:pt x="7225782" y="1401708"/>
                  <a:pt x="7231281" y="1422974"/>
                  <a:pt x="7242281" y="1435906"/>
                </a:cubicBezTo>
                <a:cubicBezTo>
                  <a:pt x="7253280" y="1448839"/>
                  <a:pt x="7268245" y="1455305"/>
                  <a:pt x="7287178" y="1455305"/>
                </a:cubicBezTo>
                <a:cubicBezTo>
                  <a:pt x="7306643" y="1455305"/>
                  <a:pt x="7321709" y="1448972"/>
                  <a:pt x="7332375" y="1436306"/>
                </a:cubicBezTo>
                <a:cubicBezTo>
                  <a:pt x="7343041" y="1423640"/>
                  <a:pt x="7348374" y="1400908"/>
                  <a:pt x="7348374" y="1368110"/>
                </a:cubicBezTo>
                <a:cubicBezTo>
                  <a:pt x="7348374" y="1340512"/>
                  <a:pt x="7342808" y="1320347"/>
                  <a:pt x="7331675" y="1307614"/>
                </a:cubicBezTo>
                <a:cubicBezTo>
                  <a:pt x="7320542" y="1294881"/>
                  <a:pt x="7305443" y="1288515"/>
                  <a:pt x="7286378" y="1288515"/>
                </a:cubicBezTo>
                <a:close/>
                <a:moveTo>
                  <a:pt x="8202238" y="1224919"/>
                </a:moveTo>
                <a:lnTo>
                  <a:pt x="8288286" y="1224919"/>
                </a:lnTo>
                <a:lnTo>
                  <a:pt x="8319265" y="1389050"/>
                </a:lnTo>
                <a:lnTo>
                  <a:pt x="8364607" y="1224919"/>
                </a:lnTo>
                <a:lnTo>
                  <a:pt x="8450344" y="1224919"/>
                </a:lnTo>
                <a:lnTo>
                  <a:pt x="8495798" y="1388831"/>
                </a:lnTo>
                <a:lnTo>
                  <a:pt x="8526812" y="1224919"/>
                </a:lnTo>
                <a:lnTo>
                  <a:pt x="8612413" y="1224919"/>
                </a:lnTo>
                <a:lnTo>
                  <a:pt x="8547786" y="1518101"/>
                </a:lnTo>
                <a:lnTo>
                  <a:pt x="8458948" y="1518101"/>
                </a:lnTo>
                <a:lnTo>
                  <a:pt x="8407526" y="1333512"/>
                </a:lnTo>
                <a:lnTo>
                  <a:pt x="8356304" y="1518101"/>
                </a:lnTo>
                <a:lnTo>
                  <a:pt x="8267465" y="1518101"/>
                </a:lnTo>
                <a:close/>
                <a:moveTo>
                  <a:pt x="7916563" y="1224919"/>
                </a:moveTo>
                <a:lnTo>
                  <a:pt x="8191946" y="1224919"/>
                </a:lnTo>
                <a:lnTo>
                  <a:pt x="8191946" y="1297315"/>
                </a:lnTo>
                <a:lnTo>
                  <a:pt x="8099551" y="1297315"/>
                </a:lnTo>
                <a:lnTo>
                  <a:pt x="8099551" y="1518101"/>
                </a:lnTo>
                <a:lnTo>
                  <a:pt x="8008957" y="1518101"/>
                </a:lnTo>
                <a:lnTo>
                  <a:pt x="8008957" y="1297315"/>
                </a:lnTo>
                <a:lnTo>
                  <a:pt x="7916563" y="1297315"/>
                </a:lnTo>
                <a:close/>
                <a:moveTo>
                  <a:pt x="7490086" y="1224919"/>
                </a:moveTo>
                <a:lnTo>
                  <a:pt x="7574681" y="1224919"/>
                </a:lnTo>
                <a:lnTo>
                  <a:pt x="7685074" y="1387122"/>
                </a:lnTo>
                <a:lnTo>
                  <a:pt x="7685074" y="1224919"/>
                </a:lnTo>
                <a:lnTo>
                  <a:pt x="7770469" y="1224919"/>
                </a:lnTo>
                <a:lnTo>
                  <a:pt x="7770469" y="1518101"/>
                </a:lnTo>
                <a:lnTo>
                  <a:pt x="7685074" y="1518101"/>
                </a:lnTo>
                <a:lnTo>
                  <a:pt x="7575281" y="1357123"/>
                </a:lnTo>
                <a:lnTo>
                  <a:pt x="7575281" y="1518101"/>
                </a:lnTo>
                <a:lnTo>
                  <a:pt x="7490086" y="1518101"/>
                </a:lnTo>
                <a:close/>
                <a:moveTo>
                  <a:pt x="6988261" y="1224919"/>
                </a:moveTo>
                <a:lnTo>
                  <a:pt x="7079056" y="1224919"/>
                </a:lnTo>
                <a:lnTo>
                  <a:pt x="7079056" y="1518101"/>
                </a:lnTo>
                <a:lnTo>
                  <a:pt x="6988261" y="1518101"/>
                </a:lnTo>
                <a:close/>
                <a:moveTo>
                  <a:pt x="6668788" y="1224919"/>
                </a:moveTo>
                <a:lnTo>
                  <a:pt x="6944171" y="1224919"/>
                </a:lnTo>
                <a:lnTo>
                  <a:pt x="6944171" y="1297315"/>
                </a:lnTo>
                <a:lnTo>
                  <a:pt x="6851776" y="1297315"/>
                </a:lnTo>
                <a:lnTo>
                  <a:pt x="6851776" y="1518101"/>
                </a:lnTo>
                <a:lnTo>
                  <a:pt x="6761182" y="1518101"/>
                </a:lnTo>
                <a:lnTo>
                  <a:pt x="6761182" y="1297315"/>
                </a:lnTo>
                <a:lnTo>
                  <a:pt x="6668788" y="1297315"/>
                </a:lnTo>
                <a:close/>
                <a:moveTo>
                  <a:pt x="6484431" y="1224919"/>
                </a:moveTo>
                <a:lnTo>
                  <a:pt x="6583250" y="1224919"/>
                </a:lnTo>
                <a:lnTo>
                  <a:pt x="6693419" y="1518101"/>
                </a:lnTo>
                <a:lnTo>
                  <a:pt x="6598549" y="1518101"/>
                </a:lnTo>
                <a:lnTo>
                  <a:pt x="6583881" y="1469704"/>
                </a:lnTo>
                <a:lnTo>
                  <a:pt x="6481029" y="1469704"/>
                </a:lnTo>
                <a:lnTo>
                  <a:pt x="6466739" y="1518101"/>
                </a:lnTo>
                <a:lnTo>
                  <a:pt x="6374238" y="1518101"/>
                </a:lnTo>
                <a:close/>
                <a:moveTo>
                  <a:pt x="5950036" y="1224919"/>
                </a:moveTo>
                <a:lnTo>
                  <a:pt x="5950036" y="1518101"/>
                </a:lnTo>
                <a:lnTo>
                  <a:pt x="6040831" y="1518101"/>
                </a:lnTo>
                <a:lnTo>
                  <a:pt x="6040831" y="1224919"/>
                </a:lnTo>
                <a:close/>
                <a:moveTo>
                  <a:pt x="5670211" y="1224919"/>
                </a:moveTo>
                <a:lnTo>
                  <a:pt x="5670211" y="1518101"/>
                </a:lnTo>
                <a:lnTo>
                  <a:pt x="5902198" y="1518101"/>
                </a:lnTo>
                <a:lnTo>
                  <a:pt x="5902198" y="1445906"/>
                </a:lnTo>
                <a:lnTo>
                  <a:pt x="5760806" y="1445906"/>
                </a:lnTo>
                <a:lnTo>
                  <a:pt x="5760806" y="1224919"/>
                </a:lnTo>
                <a:close/>
                <a:moveTo>
                  <a:pt x="5436682" y="1224919"/>
                </a:moveTo>
                <a:lnTo>
                  <a:pt x="5326488" y="1518101"/>
                </a:lnTo>
                <a:lnTo>
                  <a:pt x="5418989" y="1518101"/>
                </a:lnTo>
                <a:lnTo>
                  <a:pt x="5433279" y="1469704"/>
                </a:lnTo>
                <a:lnTo>
                  <a:pt x="5536132" y="1469704"/>
                </a:lnTo>
                <a:lnTo>
                  <a:pt x="5550800" y="1518101"/>
                </a:lnTo>
                <a:lnTo>
                  <a:pt x="5645669" y="1518101"/>
                </a:lnTo>
                <a:lnTo>
                  <a:pt x="5535501" y="1224919"/>
                </a:lnTo>
                <a:close/>
                <a:moveTo>
                  <a:pt x="5022711" y="1224919"/>
                </a:moveTo>
                <a:lnTo>
                  <a:pt x="5022711" y="1399593"/>
                </a:lnTo>
                <a:cubicBezTo>
                  <a:pt x="5022711" y="1413982"/>
                  <a:pt x="5025511" y="1430502"/>
                  <a:pt x="5031111" y="1449155"/>
                </a:cubicBezTo>
                <a:cubicBezTo>
                  <a:pt x="5034577" y="1460746"/>
                  <a:pt x="5041010" y="1472004"/>
                  <a:pt x="5050410" y="1482930"/>
                </a:cubicBezTo>
                <a:cubicBezTo>
                  <a:pt x="5059809" y="1493855"/>
                  <a:pt x="5070175" y="1502282"/>
                  <a:pt x="5081508" y="1508211"/>
                </a:cubicBezTo>
                <a:cubicBezTo>
                  <a:pt x="5092841" y="1514140"/>
                  <a:pt x="5106940" y="1518104"/>
                  <a:pt x="5123805" y="1520103"/>
                </a:cubicBezTo>
                <a:cubicBezTo>
                  <a:pt x="5140671" y="1522101"/>
                  <a:pt x="5156237" y="1523101"/>
                  <a:pt x="5170502" y="1523101"/>
                </a:cubicBezTo>
                <a:cubicBezTo>
                  <a:pt x="5195168" y="1523101"/>
                  <a:pt x="5216300" y="1519836"/>
                  <a:pt x="5233899" y="1513308"/>
                </a:cubicBezTo>
                <a:cubicBezTo>
                  <a:pt x="5246564" y="1508645"/>
                  <a:pt x="5258664" y="1500552"/>
                  <a:pt x="5270196" y="1489026"/>
                </a:cubicBezTo>
                <a:cubicBezTo>
                  <a:pt x="5281729" y="1477501"/>
                  <a:pt x="5290195" y="1464044"/>
                  <a:pt x="5295595" y="1448655"/>
                </a:cubicBezTo>
                <a:cubicBezTo>
                  <a:pt x="5300994" y="1433267"/>
                  <a:pt x="5303694" y="1416912"/>
                  <a:pt x="5303694" y="1399593"/>
                </a:cubicBezTo>
                <a:lnTo>
                  <a:pt x="5303694" y="1224919"/>
                </a:lnTo>
                <a:lnTo>
                  <a:pt x="5213300" y="1224919"/>
                </a:lnTo>
                <a:lnTo>
                  <a:pt x="5213300" y="1403752"/>
                </a:lnTo>
                <a:cubicBezTo>
                  <a:pt x="5213300" y="1420003"/>
                  <a:pt x="5208867" y="1432558"/>
                  <a:pt x="5200001" y="1441417"/>
                </a:cubicBezTo>
                <a:cubicBezTo>
                  <a:pt x="5191134" y="1450276"/>
                  <a:pt x="5178902" y="1454705"/>
                  <a:pt x="5163303" y="1454705"/>
                </a:cubicBezTo>
                <a:cubicBezTo>
                  <a:pt x="5147570" y="1454705"/>
                  <a:pt x="5135271" y="1450209"/>
                  <a:pt x="5126405" y="1441218"/>
                </a:cubicBezTo>
                <a:cubicBezTo>
                  <a:pt x="5117539" y="1432227"/>
                  <a:pt x="5113106" y="1419738"/>
                  <a:pt x="5113106" y="1403752"/>
                </a:cubicBezTo>
                <a:lnTo>
                  <a:pt x="5113106" y="1224919"/>
                </a:lnTo>
                <a:close/>
                <a:moveTo>
                  <a:pt x="4568911" y="1224919"/>
                </a:moveTo>
                <a:lnTo>
                  <a:pt x="4568911" y="1518101"/>
                </a:lnTo>
                <a:lnTo>
                  <a:pt x="4659706" y="1518101"/>
                </a:lnTo>
                <a:lnTo>
                  <a:pt x="4659706" y="1224919"/>
                </a:lnTo>
                <a:close/>
                <a:moveTo>
                  <a:pt x="4222188" y="1224919"/>
                </a:moveTo>
                <a:lnTo>
                  <a:pt x="4332913" y="1518101"/>
                </a:lnTo>
                <a:lnTo>
                  <a:pt x="4431107" y="1518101"/>
                </a:lnTo>
                <a:lnTo>
                  <a:pt x="4539969" y="1224919"/>
                </a:lnTo>
                <a:lnTo>
                  <a:pt x="4448021" y="1224919"/>
                </a:lnTo>
                <a:lnTo>
                  <a:pt x="4382878" y="1435906"/>
                </a:lnTo>
                <a:lnTo>
                  <a:pt x="4316892" y="1224919"/>
                </a:lnTo>
                <a:close/>
                <a:moveTo>
                  <a:pt x="8772478" y="1219919"/>
                </a:moveTo>
                <a:cubicBezTo>
                  <a:pt x="8821274" y="1219919"/>
                  <a:pt x="8858872" y="1233019"/>
                  <a:pt x="8885271" y="1259217"/>
                </a:cubicBezTo>
                <a:cubicBezTo>
                  <a:pt x="8911669" y="1285415"/>
                  <a:pt x="8924868" y="1322113"/>
                  <a:pt x="8924868" y="1369310"/>
                </a:cubicBezTo>
                <a:cubicBezTo>
                  <a:pt x="8924868" y="1403575"/>
                  <a:pt x="8919102" y="1431673"/>
                  <a:pt x="8907570" y="1453605"/>
                </a:cubicBezTo>
                <a:cubicBezTo>
                  <a:pt x="8896036" y="1475537"/>
                  <a:pt x="8879371" y="1492603"/>
                  <a:pt x="8857572" y="1504802"/>
                </a:cubicBezTo>
                <a:cubicBezTo>
                  <a:pt x="8835774" y="1517001"/>
                  <a:pt x="8808609" y="1523101"/>
                  <a:pt x="8776078" y="1523101"/>
                </a:cubicBezTo>
                <a:cubicBezTo>
                  <a:pt x="8743013" y="1523101"/>
                  <a:pt x="8715648" y="1517835"/>
                  <a:pt x="8693982" y="1507302"/>
                </a:cubicBezTo>
                <a:cubicBezTo>
                  <a:pt x="8672317" y="1496769"/>
                  <a:pt x="8654752" y="1480103"/>
                  <a:pt x="8641286" y="1457305"/>
                </a:cubicBezTo>
                <a:cubicBezTo>
                  <a:pt x="8627820" y="1434506"/>
                  <a:pt x="8621087" y="1405975"/>
                  <a:pt x="8621087" y="1371710"/>
                </a:cubicBezTo>
                <a:cubicBezTo>
                  <a:pt x="8621087" y="1323846"/>
                  <a:pt x="8634420" y="1286582"/>
                  <a:pt x="8661084" y="1259917"/>
                </a:cubicBezTo>
                <a:cubicBezTo>
                  <a:pt x="8687750" y="1233252"/>
                  <a:pt x="8724880" y="1219919"/>
                  <a:pt x="8772478" y="1219919"/>
                </a:cubicBezTo>
                <a:close/>
                <a:moveTo>
                  <a:pt x="7286578" y="1219919"/>
                </a:moveTo>
                <a:cubicBezTo>
                  <a:pt x="7335375" y="1219919"/>
                  <a:pt x="7372973" y="1233019"/>
                  <a:pt x="7399371" y="1259217"/>
                </a:cubicBezTo>
                <a:cubicBezTo>
                  <a:pt x="7425769" y="1285415"/>
                  <a:pt x="7438969" y="1322113"/>
                  <a:pt x="7438969" y="1369310"/>
                </a:cubicBezTo>
                <a:cubicBezTo>
                  <a:pt x="7438969" y="1403575"/>
                  <a:pt x="7433202" y="1431673"/>
                  <a:pt x="7421670" y="1453605"/>
                </a:cubicBezTo>
                <a:cubicBezTo>
                  <a:pt x="7410137" y="1475537"/>
                  <a:pt x="7393471" y="1492603"/>
                  <a:pt x="7371673" y="1504802"/>
                </a:cubicBezTo>
                <a:cubicBezTo>
                  <a:pt x="7349874" y="1517001"/>
                  <a:pt x="7322709" y="1523101"/>
                  <a:pt x="7290178" y="1523101"/>
                </a:cubicBezTo>
                <a:cubicBezTo>
                  <a:pt x="7257113" y="1523101"/>
                  <a:pt x="7229748" y="1517835"/>
                  <a:pt x="7208083" y="1507302"/>
                </a:cubicBezTo>
                <a:cubicBezTo>
                  <a:pt x="7186417" y="1496769"/>
                  <a:pt x="7168852" y="1480103"/>
                  <a:pt x="7155386" y="1457305"/>
                </a:cubicBezTo>
                <a:cubicBezTo>
                  <a:pt x="7141920" y="1434506"/>
                  <a:pt x="7135187" y="1405975"/>
                  <a:pt x="7135187" y="1371710"/>
                </a:cubicBezTo>
                <a:cubicBezTo>
                  <a:pt x="7135187" y="1323846"/>
                  <a:pt x="7148520" y="1286582"/>
                  <a:pt x="7175185" y="1259917"/>
                </a:cubicBezTo>
                <a:cubicBezTo>
                  <a:pt x="7201850" y="1233252"/>
                  <a:pt x="7238981" y="1219919"/>
                  <a:pt x="7286578" y="1219919"/>
                </a:cubicBezTo>
                <a:close/>
                <a:moveTo>
                  <a:pt x="4847029" y="1219919"/>
                </a:moveTo>
                <a:cubicBezTo>
                  <a:pt x="4816498" y="1219919"/>
                  <a:pt x="4792466" y="1223752"/>
                  <a:pt x="4774934" y="1231419"/>
                </a:cubicBezTo>
                <a:cubicBezTo>
                  <a:pt x="4757401" y="1239085"/>
                  <a:pt x="4744269" y="1249618"/>
                  <a:pt x="4735536" y="1263017"/>
                </a:cubicBezTo>
                <a:cubicBezTo>
                  <a:pt x="4726803" y="1276416"/>
                  <a:pt x="4722437" y="1290648"/>
                  <a:pt x="4722437" y="1305714"/>
                </a:cubicBezTo>
                <a:cubicBezTo>
                  <a:pt x="4722437" y="1328646"/>
                  <a:pt x="4730970" y="1347512"/>
                  <a:pt x="4748035" y="1362311"/>
                </a:cubicBezTo>
                <a:cubicBezTo>
                  <a:pt x="4764968" y="1377110"/>
                  <a:pt x="4793299" y="1388976"/>
                  <a:pt x="4833030" y="1397909"/>
                </a:cubicBezTo>
                <a:cubicBezTo>
                  <a:pt x="4857295" y="1403242"/>
                  <a:pt x="4872761" y="1408908"/>
                  <a:pt x="4879427" y="1414907"/>
                </a:cubicBezTo>
                <a:cubicBezTo>
                  <a:pt x="4886093" y="1420907"/>
                  <a:pt x="4889427" y="1427707"/>
                  <a:pt x="4889427" y="1435306"/>
                </a:cubicBezTo>
                <a:cubicBezTo>
                  <a:pt x="4889427" y="1443306"/>
                  <a:pt x="4885927" y="1450339"/>
                  <a:pt x="4878927" y="1456405"/>
                </a:cubicBezTo>
                <a:cubicBezTo>
                  <a:pt x="4871928" y="1462471"/>
                  <a:pt x="4861962" y="1465504"/>
                  <a:pt x="4849029" y="1465504"/>
                </a:cubicBezTo>
                <a:cubicBezTo>
                  <a:pt x="4831697" y="1465504"/>
                  <a:pt x="4818364" y="1459571"/>
                  <a:pt x="4809031" y="1447705"/>
                </a:cubicBezTo>
                <a:cubicBezTo>
                  <a:pt x="4803299" y="1440373"/>
                  <a:pt x="4799499" y="1429707"/>
                  <a:pt x="4797632" y="1415707"/>
                </a:cubicBezTo>
                <a:lnTo>
                  <a:pt x="4711437" y="1421107"/>
                </a:lnTo>
                <a:cubicBezTo>
                  <a:pt x="4713971" y="1450705"/>
                  <a:pt x="4724837" y="1475104"/>
                  <a:pt x="4744035" y="1494303"/>
                </a:cubicBezTo>
                <a:cubicBezTo>
                  <a:pt x="4763234" y="1513501"/>
                  <a:pt x="4797765" y="1523101"/>
                  <a:pt x="4847629" y="1523101"/>
                </a:cubicBezTo>
                <a:cubicBezTo>
                  <a:pt x="4876027" y="1523101"/>
                  <a:pt x="4899559" y="1519001"/>
                  <a:pt x="4918225" y="1510802"/>
                </a:cubicBezTo>
                <a:cubicBezTo>
                  <a:pt x="4936890" y="1502602"/>
                  <a:pt x="4951423" y="1490570"/>
                  <a:pt x="4961822" y="1474704"/>
                </a:cubicBezTo>
                <a:cubicBezTo>
                  <a:pt x="4972221" y="1458838"/>
                  <a:pt x="4977421" y="1441506"/>
                  <a:pt x="4977421" y="1422707"/>
                </a:cubicBezTo>
                <a:cubicBezTo>
                  <a:pt x="4977421" y="1406708"/>
                  <a:pt x="4973521" y="1392242"/>
                  <a:pt x="4965722" y="1379310"/>
                </a:cubicBezTo>
                <a:cubicBezTo>
                  <a:pt x="4957922" y="1366377"/>
                  <a:pt x="4945456" y="1355544"/>
                  <a:pt x="4928324" y="1346812"/>
                </a:cubicBezTo>
                <a:cubicBezTo>
                  <a:pt x="4911192" y="1338079"/>
                  <a:pt x="4882827" y="1329446"/>
                  <a:pt x="4843229" y="1320913"/>
                </a:cubicBezTo>
                <a:cubicBezTo>
                  <a:pt x="4827230" y="1317580"/>
                  <a:pt x="4817098" y="1313980"/>
                  <a:pt x="4812831" y="1310114"/>
                </a:cubicBezTo>
                <a:cubicBezTo>
                  <a:pt x="4808431" y="1306381"/>
                  <a:pt x="4806232" y="1302181"/>
                  <a:pt x="4806232" y="1297515"/>
                </a:cubicBezTo>
                <a:cubicBezTo>
                  <a:pt x="4806232" y="1291115"/>
                  <a:pt x="4808898" y="1285682"/>
                  <a:pt x="4814231" y="1281216"/>
                </a:cubicBezTo>
                <a:cubicBezTo>
                  <a:pt x="4819564" y="1276749"/>
                  <a:pt x="4827497" y="1274516"/>
                  <a:pt x="4838030" y="1274516"/>
                </a:cubicBezTo>
                <a:cubicBezTo>
                  <a:pt x="4850829" y="1274516"/>
                  <a:pt x="4860862" y="1277516"/>
                  <a:pt x="4868128" y="1283515"/>
                </a:cubicBezTo>
                <a:cubicBezTo>
                  <a:pt x="4875394" y="1289515"/>
                  <a:pt x="4880160" y="1299115"/>
                  <a:pt x="4882427" y="1312314"/>
                </a:cubicBezTo>
                <a:lnTo>
                  <a:pt x="4967822" y="1307314"/>
                </a:lnTo>
                <a:cubicBezTo>
                  <a:pt x="4964089" y="1276916"/>
                  <a:pt x="4952389" y="1254750"/>
                  <a:pt x="4932724" y="1240818"/>
                </a:cubicBezTo>
                <a:cubicBezTo>
                  <a:pt x="4913058" y="1226886"/>
                  <a:pt x="4884494" y="1219919"/>
                  <a:pt x="4847029" y="1219919"/>
                </a:cubicBezTo>
                <a:close/>
                <a:moveTo>
                  <a:pt x="0" y="0"/>
                </a:moveTo>
                <a:lnTo>
                  <a:pt x="6351639" y="0"/>
                </a:lnTo>
                <a:lnTo>
                  <a:pt x="6351639" y="1397086"/>
                </a:lnTo>
                <a:lnTo>
                  <a:pt x="6346847" y="1379310"/>
                </a:lnTo>
                <a:cubicBezTo>
                  <a:pt x="6339047" y="1366377"/>
                  <a:pt x="6326581" y="1355544"/>
                  <a:pt x="6309449" y="1346812"/>
                </a:cubicBezTo>
                <a:cubicBezTo>
                  <a:pt x="6292317" y="1338079"/>
                  <a:pt x="6263952" y="1329446"/>
                  <a:pt x="6224354" y="1320913"/>
                </a:cubicBezTo>
                <a:cubicBezTo>
                  <a:pt x="6208355" y="1317580"/>
                  <a:pt x="6198223" y="1313980"/>
                  <a:pt x="6193956" y="1310114"/>
                </a:cubicBezTo>
                <a:cubicBezTo>
                  <a:pt x="6189556" y="1306381"/>
                  <a:pt x="6187356" y="1302181"/>
                  <a:pt x="6187356" y="1297515"/>
                </a:cubicBezTo>
                <a:cubicBezTo>
                  <a:pt x="6187356" y="1291115"/>
                  <a:pt x="6190023" y="1285682"/>
                  <a:pt x="6195356" y="1281216"/>
                </a:cubicBezTo>
                <a:cubicBezTo>
                  <a:pt x="6200689" y="1276749"/>
                  <a:pt x="6208622" y="1274516"/>
                  <a:pt x="6219155" y="1274516"/>
                </a:cubicBezTo>
                <a:cubicBezTo>
                  <a:pt x="6231954" y="1274516"/>
                  <a:pt x="6241987" y="1277516"/>
                  <a:pt x="6249253" y="1283515"/>
                </a:cubicBezTo>
                <a:cubicBezTo>
                  <a:pt x="6256519" y="1289515"/>
                  <a:pt x="6261285" y="1299115"/>
                  <a:pt x="6263552" y="1312314"/>
                </a:cubicBezTo>
                <a:lnTo>
                  <a:pt x="6348947" y="1307314"/>
                </a:lnTo>
                <a:cubicBezTo>
                  <a:pt x="6345214" y="1276916"/>
                  <a:pt x="6333514" y="1254750"/>
                  <a:pt x="6313849" y="1240818"/>
                </a:cubicBezTo>
                <a:cubicBezTo>
                  <a:pt x="6294183" y="1226886"/>
                  <a:pt x="6265618" y="1219919"/>
                  <a:pt x="6228154" y="1219919"/>
                </a:cubicBezTo>
                <a:cubicBezTo>
                  <a:pt x="6197623" y="1219919"/>
                  <a:pt x="6173591" y="1223752"/>
                  <a:pt x="6156059" y="1231419"/>
                </a:cubicBezTo>
                <a:cubicBezTo>
                  <a:pt x="6138526" y="1239085"/>
                  <a:pt x="6125394" y="1249618"/>
                  <a:pt x="6116661" y="1263017"/>
                </a:cubicBezTo>
                <a:cubicBezTo>
                  <a:pt x="6107928" y="1276416"/>
                  <a:pt x="6103562" y="1290648"/>
                  <a:pt x="6103562" y="1305714"/>
                </a:cubicBezTo>
                <a:cubicBezTo>
                  <a:pt x="6103562" y="1328646"/>
                  <a:pt x="6112094" y="1347512"/>
                  <a:pt x="6129160" y="1362311"/>
                </a:cubicBezTo>
                <a:cubicBezTo>
                  <a:pt x="6146092" y="1377110"/>
                  <a:pt x="6174424" y="1388976"/>
                  <a:pt x="6214155" y="1397909"/>
                </a:cubicBezTo>
                <a:cubicBezTo>
                  <a:pt x="6238420" y="1403242"/>
                  <a:pt x="6253886" y="1408908"/>
                  <a:pt x="6260552" y="1414907"/>
                </a:cubicBezTo>
                <a:cubicBezTo>
                  <a:pt x="6267218" y="1420907"/>
                  <a:pt x="6270551" y="1427707"/>
                  <a:pt x="6270551" y="1435306"/>
                </a:cubicBezTo>
                <a:cubicBezTo>
                  <a:pt x="6270551" y="1443306"/>
                  <a:pt x="6267052" y="1450339"/>
                  <a:pt x="6260052" y="1456405"/>
                </a:cubicBezTo>
                <a:cubicBezTo>
                  <a:pt x="6253053" y="1462471"/>
                  <a:pt x="6243086" y="1465504"/>
                  <a:pt x="6230154" y="1465504"/>
                </a:cubicBezTo>
                <a:cubicBezTo>
                  <a:pt x="6212822" y="1465504"/>
                  <a:pt x="6199489" y="1459571"/>
                  <a:pt x="6190156" y="1447705"/>
                </a:cubicBezTo>
                <a:cubicBezTo>
                  <a:pt x="6184423" y="1440373"/>
                  <a:pt x="6180624" y="1429707"/>
                  <a:pt x="6178757" y="1415707"/>
                </a:cubicBezTo>
                <a:lnTo>
                  <a:pt x="6092562" y="1421107"/>
                </a:lnTo>
                <a:cubicBezTo>
                  <a:pt x="6095096" y="1450705"/>
                  <a:pt x="6105961" y="1475104"/>
                  <a:pt x="6125160" y="1494303"/>
                </a:cubicBezTo>
                <a:cubicBezTo>
                  <a:pt x="6144359" y="1513501"/>
                  <a:pt x="6178891" y="1523101"/>
                  <a:pt x="6228754" y="1523101"/>
                </a:cubicBezTo>
                <a:cubicBezTo>
                  <a:pt x="6257152" y="1523101"/>
                  <a:pt x="6280684" y="1519001"/>
                  <a:pt x="6299350" y="1510802"/>
                </a:cubicBezTo>
                <a:cubicBezTo>
                  <a:pt x="6318015" y="1502602"/>
                  <a:pt x="6332548" y="1490570"/>
                  <a:pt x="6342947" y="1474704"/>
                </a:cubicBezTo>
                <a:lnTo>
                  <a:pt x="6351639" y="1445730"/>
                </a:lnTo>
                <a:lnTo>
                  <a:pt x="6351639" y="6858000"/>
                </a:lnTo>
                <a:lnTo>
                  <a:pt x="0" y="6858000"/>
                </a:lnTo>
                <a:close/>
              </a:path>
            </a:pathLst>
          </a:custGeom>
        </p:spPr>
      </p:pic>
      <p:pic>
        <p:nvPicPr>
          <p:cNvPr id="2" name="Picture 1">
            <a:extLst>
              <a:ext uri="{FF2B5EF4-FFF2-40B4-BE49-F238E27FC236}">
                <a16:creationId xmlns:a16="http://schemas.microsoft.com/office/drawing/2014/main" id="{D05A76B5-7D46-A774-7DC8-7E84064C6AB7}"/>
              </a:ext>
            </a:extLst>
          </p:cNvPr>
          <p:cNvPicPr>
            <a:picLocks noChangeAspect="1"/>
          </p:cNvPicPr>
          <p:nvPr/>
        </p:nvPicPr>
        <p:blipFill>
          <a:blip r:embed="rId3"/>
          <a:stretch>
            <a:fillRect/>
          </a:stretch>
        </p:blipFill>
        <p:spPr>
          <a:xfrm>
            <a:off x="236753" y="1910080"/>
            <a:ext cx="6023431" cy="3293872"/>
          </a:xfrm>
          <a:prstGeom prst="rect">
            <a:avLst/>
          </a:prstGeom>
        </p:spPr>
      </p:pic>
      <p:sp>
        <p:nvSpPr>
          <p:cNvPr id="5" name="TextBox 4">
            <a:extLst>
              <a:ext uri="{FF2B5EF4-FFF2-40B4-BE49-F238E27FC236}">
                <a16:creationId xmlns:a16="http://schemas.microsoft.com/office/drawing/2014/main" id="{7A6EAC97-4283-033C-7EA3-18884ECEB34F}"/>
              </a:ext>
            </a:extLst>
          </p:cNvPr>
          <p:cNvSpPr txBox="1"/>
          <p:nvPr/>
        </p:nvSpPr>
        <p:spPr>
          <a:xfrm>
            <a:off x="6371303" y="1748909"/>
            <a:ext cx="5820697" cy="5109091"/>
          </a:xfrm>
          <a:prstGeom prst="rect">
            <a:avLst/>
          </a:prstGeom>
          <a:solidFill>
            <a:schemeClr val="bg1"/>
          </a:solidFill>
        </p:spPr>
        <p:txBody>
          <a:bodyPr wrap="square" rtlCol="0">
            <a:spAutoFit/>
          </a:bodyPr>
          <a:lstStyle/>
          <a:p>
            <a:r>
              <a:rPr lang="en-AU" b="1" dirty="0"/>
              <a:t>Presented by</a:t>
            </a:r>
          </a:p>
          <a:p>
            <a:r>
              <a:rPr lang="en-AU" sz="1400" dirty="0"/>
              <a:t>Theo Demetriou</a:t>
            </a:r>
          </a:p>
          <a:p>
            <a:endParaRPr lang="en-AU" b="1" dirty="0"/>
          </a:p>
          <a:p>
            <a:r>
              <a:rPr lang="en-AU" b="1" dirty="0"/>
              <a:t>Visualisation: </a:t>
            </a:r>
          </a:p>
          <a:p>
            <a:r>
              <a:rPr lang="en-AU" sz="1400" dirty="0"/>
              <a:t>Bubble Chart</a:t>
            </a:r>
          </a:p>
          <a:p>
            <a:endParaRPr lang="en-AU" dirty="0"/>
          </a:p>
          <a:p>
            <a:r>
              <a:rPr lang="en-AU" b="1" dirty="0"/>
              <a:t>Key components: </a:t>
            </a:r>
          </a:p>
          <a:p>
            <a:r>
              <a:rPr lang="en-AU" sz="1400" dirty="0"/>
              <a:t>X axis: Earnings</a:t>
            </a:r>
          </a:p>
          <a:p>
            <a:r>
              <a:rPr lang="en-AU" sz="1400" dirty="0"/>
              <a:t>Y axis: Budget</a:t>
            </a:r>
          </a:p>
          <a:p>
            <a:r>
              <a:rPr lang="en-AU" sz="1400" dirty="0"/>
              <a:t>Bubble size: Ratings</a:t>
            </a:r>
          </a:p>
          <a:p>
            <a:pPr marL="285750" indent="-285750">
              <a:buFont typeface="Arial" panose="020B0604020202020204" pitchFamily="34" charset="0"/>
              <a:buChar char="•"/>
            </a:pPr>
            <a:endParaRPr lang="en-AU" dirty="0"/>
          </a:p>
          <a:p>
            <a:r>
              <a:rPr lang="en-AU" b="1" dirty="0"/>
              <a:t>Key insights:</a:t>
            </a:r>
            <a:endParaRPr lang="en-AU" sz="1400" dirty="0"/>
          </a:p>
          <a:p>
            <a:r>
              <a:rPr lang="en-AU" sz="1400" dirty="0"/>
              <a:t>Highest earnings overall: Star Wars: The Force Awakens (2015)</a:t>
            </a:r>
          </a:p>
          <a:p>
            <a:r>
              <a:rPr lang="en-AU" sz="1400" dirty="0"/>
              <a:t>Highest rating: Interstellar shown in yellow. Received 8.8 stars out of 10 by IMDB.</a:t>
            </a:r>
          </a:p>
          <a:p>
            <a:r>
              <a:rPr lang="en-AU" sz="1400" dirty="0"/>
              <a:t>Movies around the top left are loss making. For instance the Budget for  ‘The Warrior’  exceeds the Worldwide earnings, thus meaning it made a loss.</a:t>
            </a:r>
          </a:p>
          <a:p>
            <a:endParaRPr lang="en-AU" sz="1400" dirty="0"/>
          </a:p>
          <a:p>
            <a:endParaRPr lang="en-AU" sz="1400" dirty="0"/>
          </a:p>
          <a:p>
            <a:r>
              <a:rPr lang="en-AU" dirty="0"/>
              <a:t>	</a:t>
            </a:r>
          </a:p>
        </p:txBody>
      </p:sp>
    </p:spTree>
    <p:extLst>
      <p:ext uri="{BB962C8B-B14F-4D97-AF65-F5344CB8AC3E}">
        <p14:creationId xmlns:p14="http://schemas.microsoft.com/office/powerpoint/2010/main" val="3571701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he perfect entertainment snack">
            <a:extLst>
              <a:ext uri="{FF2B5EF4-FFF2-40B4-BE49-F238E27FC236}">
                <a16:creationId xmlns:a16="http://schemas.microsoft.com/office/drawing/2014/main" id="{DA7E9620-BC86-5383-FFFB-6B2F4C4ABD9F}"/>
              </a:ext>
            </a:extLst>
          </p:cNvPr>
          <p:cNvPicPr>
            <a:picLocks noChangeAspect="1"/>
          </p:cNvPicPr>
          <p:nvPr/>
        </p:nvPicPr>
        <p:blipFill rotWithShape="1">
          <a:blip r:embed="rId2">
            <a:extLst>
              <a:ext uri="{28A0092B-C50C-407E-A947-70E740481C1C}">
                <a14:useLocalDpi xmlns:a14="http://schemas.microsoft.com/office/drawing/2010/main" val="0"/>
              </a:ext>
            </a:extLst>
          </a:blip>
          <a:srcRect l="12174"/>
          <a:stretch/>
        </p:blipFill>
        <p:spPr>
          <a:xfrm>
            <a:off x="1484351" y="0"/>
            <a:ext cx="10707649" cy="6858000"/>
          </a:xfrm>
          <a:custGeom>
            <a:avLst/>
            <a:gdLst/>
            <a:ahLst/>
            <a:cxnLst/>
            <a:rect l="l" t="t" r="r" b="b"/>
            <a:pathLst>
              <a:path w="10707649" h="6858000">
                <a:moveTo>
                  <a:pt x="3169390" y="428912"/>
                </a:moveTo>
                <a:lnTo>
                  <a:pt x="3125451" y="573521"/>
                </a:lnTo>
                <a:lnTo>
                  <a:pt x="3213791" y="573521"/>
                </a:lnTo>
                <a:close/>
                <a:moveTo>
                  <a:pt x="1731115" y="428912"/>
                </a:moveTo>
                <a:lnTo>
                  <a:pt x="1687176" y="573521"/>
                </a:lnTo>
                <a:lnTo>
                  <a:pt x="1775517" y="573521"/>
                </a:lnTo>
                <a:close/>
                <a:moveTo>
                  <a:pt x="4203245" y="411899"/>
                </a:moveTo>
                <a:cubicBezTo>
                  <a:pt x="4178183" y="411899"/>
                  <a:pt x="4158060" y="420771"/>
                  <a:pt x="4142877" y="438516"/>
                </a:cubicBezTo>
                <a:cubicBezTo>
                  <a:pt x="4127693" y="456260"/>
                  <a:pt x="4120101" y="485621"/>
                  <a:pt x="4120101" y="526599"/>
                </a:cubicBezTo>
                <a:cubicBezTo>
                  <a:pt x="4120101" y="567210"/>
                  <a:pt x="4127647" y="596388"/>
                  <a:pt x="4142739" y="614133"/>
                </a:cubicBezTo>
                <a:cubicBezTo>
                  <a:pt x="4157831" y="631878"/>
                  <a:pt x="4178366" y="640750"/>
                  <a:pt x="4204343" y="640750"/>
                </a:cubicBezTo>
                <a:cubicBezTo>
                  <a:pt x="4231051" y="640750"/>
                  <a:pt x="4251723" y="632061"/>
                  <a:pt x="4266357" y="614682"/>
                </a:cubicBezTo>
                <a:cubicBezTo>
                  <a:pt x="4280992" y="597303"/>
                  <a:pt x="4288310" y="566113"/>
                  <a:pt x="4288310" y="521111"/>
                </a:cubicBezTo>
                <a:cubicBezTo>
                  <a:pt x="4288310" y="483243"/>
                  <a:pt x="4280672" y="455574"/>
                  <a:pt x="4265397" y="438104"/>
                </a:cubicBezTo>
                <a:cubicBezTo>
                  <a:pt x="4250122" y="420634"/>
                  <a:pt x="4229405" y="411899"/>
                  <a:pt x="4203245" y="411899"/>
                </a:cubicBezTo>
                <a:close/>
                <a:moveTo>
                  <a:pt x="6109613" y="405862"/>
                </a:moveTo>
                <a:lnTo>
                  <a:pt x="6164219" y="405862"/>
                </a:lnTo>
                <a:cubicBezTo>
                  <a:pt x="6186902" y="405862"/>
                  <a:pt x="6202360" y="409338"/>
                  <a:pt x="6210592" y="416289"/>
                </a:cubicBezTo>
                <a:cubicBezTo>
                  <a:pt x="6218824" y="423241"/>
                  <a:pt x="6222941" y="433211"/>
                  <a:pt x="6222941" y="446199"/>
                </a:cubicBezTo>
                <a:cubicBezTo>
                  <a:pt x="6222941" y="454980"/>
                  <a:pt x="6220334" y="462755"/>
                  <a:pt x="6215120" y="469523"/>
                </a:cubicBezTo>
                <a:cubicBezTo>
                  <a:pt x="6209906" y="476292"/>
                  <a:pt x="6203184" y="480499"/>
                  <a:pt x="6194952" y="482146"/>
                </a:cubicBezTo>
                <a:cubicBezTo>
                  <a:pt x="6178670" y="485804"/>
                  <a:pt x="6167694" y="487634"/>
                  <a:pt x="6162023" y="487634"/>
                </a:cubicBezTo>
                <a:lnTo>
                  <a:pt x="6109613" y="487634"/>
                </a:lnTo>
                <a:close/>
                <a:moveTo>
                  <a:pt x="6830564" y="324639"/>
                </a:moveTo>
                <a:lnTo>
                  <a:pt x="6830564" y="726912"/>
                </a:lnTo>
                <a:lnTo>
                  <a:pt x="7169725" y="726912"/>
                </a:lnTo>
                <a:lnTo>
                  <a:pt x="7169725" y="635811"/>
                </a:lnTo>
                <a:lnTo>
                  <a:pt x="6955142" y="635811"/>
                </a:lnTo>
                <a:lnTo>
                  <a:pt x="6955142" y="556509"/>
                </a:lnTo>
                <a:lnTo>
                  <a:pt x="7148595" y="556509"/>
                </a:lnTo>
                <a:lnTo>
                  <a:pt x="7148595" y="474462"/>
                </a:lnTo>
                <a:lnTo>
                  <a:pt x="6955142" y="474462"/>
                </a:lnTo>
                <a:lnTo>
                  <a:pt x="6955142" y="410527"/>
                </a:lnTo>
                <a:lnTo>
                  <a:pt x="7163687" y="410527"/>
                </a:lnTo>
                <a:lnTo>
                  <a:pt x="7163687" y="324639"/>
                </a:lnTo>
                <a:close/>
                <a:moveTo>
                  <a:pt x="6420989" y="324639"/>
                </a:moveTo>
                <a:lnTo>
                  <a:pt x="6420989" y="726912"/>
                </a:lnTo>
                <a:lnTo>
                  <a:pt x="6760150" y="726912"/>
                </a:lnTo>
                <a:lnTo>
                  <a:pt x="6760150" y="635811"/>
                </a:lnTo>
                <a:lnTo>
                  <a:pt x="6545567" y="635811"/>
                </a:lnTo>
                <a:lnTo>
                  <a:pt x="6545567" y="556509"/>
                </a:lnTo>
                <a:lnTo>
                  <a:pt x="6739021" y="556509"/>
                </a:lnTo>
                <a:lnTo>
                  <a:pt x="6739021" y="474462"/>
                </a:lnTo>
                <a:lnTo>
                  <a:pt x="6545567" y="474462"/>
                </a:lnTo>
                <a:lnTo>
                  <a:pt x="6545567" y="410527"/>
                </a:lnTo>
                <a:lnTo>
                  <a:pt x="6754113" y="410527"/>
                </a:lnTo>
                <a:lnTo>
                  <a:pt x="6754113" y="324639"/>
                </a:lnTo>
                <a:close/>
                <a:moveTo>
                  <a:pt x="5984760" y="324639"/>
                </a:moveTo>
                <a:lnTo>
                  <a:pt x="5984760" y="726912"/>
                </a:lnTo>
                <a:lnTo>
                  <a:pt x="6109613" y="726912"/>
                </a:lnTo>
                <a:lnTo>
                  <a:pt x="6109613" y="563643"/>
                </a:lnTo>
                <a:lnTo>
                  <a:pt x="6120589" y="563643"/>
                </a:lnTo>
                <a:cubicBezTo>
                  <a:pt x="6131931" y="563643"/>
                  <a:pt x="6142084" y="566753"/>
                  <a:pt x="6151047" y="572973"/>
                </a:cubicBezTo>
                <a:cubicBezTo>
                  <a:pt x="6157633" y="577729"/>
                  <a:pt x="6165134" y="588065"/>
                  <a:pt x="6173548" y="603980"/>
                </a:cubicBezTo>
                <a:lnTo>
                  <a:pt x="6239992" y="726912"/>
                </a:lnTo>
                <a:lnTo>
                  <a:pt x="6380447" y="726912"/>
                </a:lnTo>
                <a:lnTo>
                  <a:pt x="6320250" y="610347"/>
                </a:lnTo>
                <a:cubicBezTo>
                  <a:pt x="6317326" y="604488"/>
                  <a:pt x="6311522" y="596156"/>
                  <a:pt x="6302839" y="585353"/>
                </a:cubicBezTo>
                <a:cubicBezTo>
                  <a:pt x="6294155" y="574550"/>
                  <a:pt x="6287528" y="567500"/>
                  <a:pt x="6282957" y="564205"/>
                </a:cubicBezTo>
                <a:cubicBezTo>
                  <a:pt x="6276191" y="559263"/>
                  <a:pt x="6265406" y="554319"/>
                  <a:pt x="6250599" y="549374"/>
                </a:cubicBezTo>
                <a:cubicBezTo>
                  <a:pt x="6269087" y="545167"/>
                  <a:pt x="6283639" y="539862"/>
                  <a:pt x="6294255" y="533459"/>
                </a:cubicBezTo>
                <a:cubicBezTo>
                  <a:pt x="6310910" y="523397"/>
                  <a:pt x="6323998" y="510272"/>
                  <a:pt x="6333516" y="494082"/>
                </a:cubicBezTo>
                <a:cubicBezTo>
                  <a:pt x="6343034" y="477892"/>
                  <a:pt x="6347793" y="458639"/>
                  <a:pt x="6347793" y="436321"/>
                </a:cubicBezTo>
                <a:cubicBezTo>
                  <a:pt x="6347793" y="410710"/>
                  <a:pt x="6341574" y="388986"/>
                  <a:pt x="6329134" y="371150"/>
                </a:cubicBezTo>
                <a:cubicBezTo>
                  <a:pt x="6316694" y="353314"/>
                  <a:pt x="6300322" y="341103"/>
                  <a:pt x="6280016" y="334517"/>
                </a:cubicBezTo>
                <a:cubicBezTo>
                  <a:pt x="6259710" y="327932"/>
                  <a:pt x="6230349" y="324639"/>
                  <a:pt x="6191933" y="324639"/>
                </a:cubicBezTo>
                <a:close/>
                <a:moveTo>
                  <a:pt x="5516937" y="324639"/>
                </a:moveTo>
                <a:lnTo>
                  <a:pt x="5516937" y="726912"/>
                </a:lnTo>
                <a:lnTo>
                  <a:pt x="5641241" y="726912"/>
                </a:lnTo>
                <a:lnTo>
                  <a:pt x="5641241" y="564192"/>
                </a:lnTo>
                <a:lnTo>
                  <a:pt x="5777070" y="564192"/>
                </a:lnTo>
                <a:lnTo>
                  <a:pt x="5777070" y="726912"/>
                </a:lnTo>
                <a:lnTo>
                  <a:pt x="5901923" y="726912"/>
                </a:lnTo>
                <a:lnTo>
                  <a:pt x="5901923" y="324639"/>
                </a:lnTo>
                <a:lnTo>
                  <a:pt x="5777070" y="324639"/>
                </a:lnTo>
                <a:lnTo>
                  <a:pt x="5777070" y="465407"/>
                </a:lnTo>
                <a:lnTo>
                  <a:pt x="5641241" y="465407"/>
                </a:lnTo>
                <a:lnTo>
                  <a:pt x="5641241" y="324639"/>
                </a:lnTo>
                <a:close/>
                <a:moveTo>
                  <a:pt x="5078550" y="324639"/>
                </a:moveTo>
                <a:lnTo>
                  <a:pt x="5078550" y="423972"/>
                </a:lnTo>
                <a:lnTo>
                  <a:pt x="5205324" y="423972"/>
                </a:lnTo>
                <a:lnTo>
                  <a:pt x="5205324" y="726912"/>
                </a:lnTo>
                <a:lnTo>
                  <a:pt x="5329628" y="726912"/>
                </a:lnTo>
                <a:lnTo>
                  <a:pt x="5329628" y="423972"/>
                </a:lnTo>
                <a:lnTo>
                  <a:pt x="5456401" y="423972"/>
                </a:lnTo>
                <a:lnTo>
                  <a:pt x="5456401" y="324639"/>
                </a:lnTo>
                <a:close/>
                <a:moveTo>
                  <a:pt x="4478986" y="324639"/>
                </a:moveTo>
                <a:lnTo>
                  <a:pt x="4595058" y="324639"/>
                </a:lnTo>
                <a:lnTo>
                  <a:pt x="4746528" y="547196"/>
                </a:lnTo>
                <a:lnTo>
                  <a:pt x="4746528" y="324639"/>
                </a:lnTo>
                <a:lnTo>
                  <a:pt x="4863697" y="324639"/>
                </a:lnTo>
                <a:lnTo>
                  <a:pt x="4863697" y="726912"/>
                </a:lnTo>
                <a:lnTo>
                  <a:pt x="4746528" y="726912"/>
                </a:lnTo>
                <a:lnTo>
                  <a:pt x="4595881" y="506036"/>
                </a:lnTo>
                <a:lnTo>
                  <a:pt x="4595881" y="726912"/>
                </a:lnTo>
                <a:lnTo>
                  <a:pt x="4478986" y="726912"/>
                </a:lnTo>
                <a:close/>
                <a:moveTo>
                  <a:pt x="3806827" y="324639"/>
                </a:moveTo>
                <a:lnTo>
                  <a:pt x="3931406" y="324639"/>
                </a:lnTo>
                <a:lnTo>
                  <a:pt x="3931406" y="726912"/>
                </a:lnTo>
                <a:lnTo>
                  <a:pt x="3806827" y="726912"/>
                </a:lnTo>
                <a:close/>
                <a:moveTo>
                  <a:pt x="3364050" y="324639"/>
                </a:moveTo>
                <a:lnTo>
                  <a:pt x="3741901" y="324639"/>
                </a:lnTo>
                <a:lnTo>
                  <a:pt x="3741901" y="423972"/>
                </a:lnTo>
                <a:lnTo>
                  <a:pt x="3615128" y="423972"/>
                </a:lnTo>
                <a:lnTo>
                  <a:pt x="3615128" y="726912"/>
                </a:lnTo>
                <a:lnTo>
                  <a:pt x="3490824" y="726912"/>
                </a:lnTo>
                <a:lnTo>
                  <a:pt x="3490824" y="423972"/>
                </a:lnTo>
                <a:lnTo>
                  <a:pt x="3364050" y="423972"/>
                </a:lnTo>
                <a:close/>
                <a:moveTo>
                  <a:pt x="3103122" y="324639"/>
                </a:moveTo>
                <a:lnTo>
                  <a:pt x="3238711" y="324639"/>
                </a:lnTo>
                <a:lnTo>
                  <a:pt x="3389872" y="726912"/>
                </a:lnTo>
                <a:lnTo>
                  <a:pt x="3259702" y="726912"/>
                </a:lnTo>
                <a:lnTo>
                  <a:pt x="3239576" y="660507"/>
                </a:lnTo>
                <a:lnTo>
                  <a:pt x="3098452" y="660507"/>
                </a:lnTo>
                <a:lnTo>
                  <a:pt x="3078845" y="726912"/>
                </a:lnTo>
                <a:lnTo>
                  <a:pt x="2951926" y="726912"/>
                </a:lnTo>
                <a:close/>
                <a:moveTo>
                  <a:pt x="2368553" y="324639"/>
                </a:moveTo>
                <a:lnTo>
                  <a:pt x="2493131" y="324639"/>
                </a:lnTo>
                <a:lnTo>
                  <a:pt x="2493131" y="726912"/>
                </a:lnTo>
                <a:lnTo>
                  <a:pt x="2368553" y="726912"/>
                </a:lnTo>
                <a:close/>
                <a:moveTo>
                  <a:pt x="1992138" y="324639"/>
                </a:moveTo>
                <a:lnTo>
                  <a:pt x="2116442" y="324639"/>
                </a:lnTo>
                <a:lnTo>
                  <a:pt x="2116442" y="627853"/>
                </a:lnTo>
                <a:lnTo>
                  <a:pt x="2310445" y="627853"/>
                </a:lnTo>
                <a:lnTo>
                  <a:pt x="2310445" y="726912"/>
                </a:lnTo>
                <a:lnTo>
                  <a:pt x="1992138" y="726912"/>
                </a:lnTo>
                <a:close/>
                <a:moveTo>
                  <a:pt x="1664846" y="324639"/>
                </a:moveTo>
                <a:lnTo>
                  <a:pt x="1800436" y="324639"/>
                </a:lnTo>
                <a:lnTo>
                  <a:pt x="1951597" y="726912"/>
                </a:lnTo>
                <a:lnTo>
                  <a:pt x="1821427" y="726912"/>
                </a:lnTo>
                <a:lnTo>
                  <a:pt x="1801302" y="660507"/>
                </a:lnTo>
                <a:lnTo>
                  <a:pt x="1660178" y="660507"/>
                </a:lnTo>
                <a:lnTo>
                  <a:pt x="1640571" y="726912"/>
                </a:lnTo>
                <a:lnTo>
                  <a:pt x="1513651" y="726912"/>
                </a:lnTo>
                <a:close/>
                <a:moveTo>
                  <a:pt x="1106588" y="324639"/>
                </a:moveTo>
                <a:lnTo>
                  <a:pt x="1230618" y="324639"/>
                </a:lnTo>
                <a:lnTo>
                  <a:pt x="1230618" y="570014"/>
                </a:lnTo>
                <a:cubicBezTo>
                  <a:pt x="1230618" y="591949"/>
                  <a:pt x="1236700" y="609085"/>
                  <a:pt x="1248865" y="621422"/>
                </a:cubicBezTo>
                <a:cubicBezTo>
                  <a:pt x="1261031" y="633758"/>
                  <a:pt x="1277906" y="639927"/>
                  <a:pt x="1299493" y="639927"/>
                </a:cubicBezTo>
                <a:cubicBezTo>
                  <a:pt x="1320896" y="639927"/>
                  <a:pt x="1337680" y="633849"/>
                  <a:pt x="1349845" y="621694"/>
                </a:cubicBezTo>
                <a:cubicBezTo>
                  <a:pt x="1362010" y="609539"/>
                  <a:pt x="1368093" y="592312"/>
                  <a:pt x="1368093" y="570014"/>
                </a:cubicBezTo>
                <a:lnTo>
                  <a:pt x="1368093" y="324639"/>
                </a:lnTo>
                <a:lnTo>
                  <a:pt x="1492123" y="324639"/>
                </a:lnTo>
                <a:lnTo>
                  <a:pt x="1492123" y="564308"/>
                </a:lnTo>
                <a:cubicBezTo>
                  <a:pt x="1492123" y="588072"/>
                  <a:pt x="1488418" y="610511"/>
                  <a:pt x="1481009" y="631626"/>
                </a:cubicBezTo>
                <a:cubicBezTo>
                  <a:pt x="1473601" y="652741"/>
                  <a:pt x="1461984" y="671205"/>
                  <a:pt x="1446160" y="687019"/>
                </a:cubicBezTo>
                <a:cubicBezTo>
                  <a:pt x="1430336" y="702833"/>
                  <a:pt x="1413735" y="713938"/>
                  <a:pt x="1396356" y="720335"/>
                </a:cubicBezTo>
                <a:cubicBezTo>
                  <a:pt x="1372209" y="729293"/>
                  <a:pt x="1343214" y="733772"/>
                  <a:pt x="1309371" y="733772"/>
                </a:cubicBezTo>
                <a:cubicBezTo>
                  <a:pt x="1289797" y="733772"/>
                  <a:pt x="1268439" y="732401"/>
                  <a:pt x="1245298" y="729658"/>
                </a:cubicBezTo>
                <a:cubicBezTo>
                  <a:pt x="1222157" y="726916"/>
                  <a:pt x="1202811" y="721477"/>
                  <a:pt x="1187262" y="713342"/>
                </a:cubicBezTo>
                <a:cubicBezTo>
                  <a:pt x="1171712" y="705207"/>
                  <a:pt x="1157489" y="693644"/>
                  <a:pt x="1144593" y="678654"/>
                </a:cubicBezTo>
                <a:cubicBezTo>
                  <a:pt x="1131696" y="663663"/>
                  <a:pt x="1122869" y="648216"/>
                  <a:pt x="1118113" y="632312"/>
                </a:cubicBezTo>
                <a:cubicBezTo>
                  <a:pt x="1110430" y="606718"/>
                  <a:pt x="1106588" y="584050"/>
                  <a:pt x="1106588" y="564308"/>
                </a:cubicBezTo>
                <a:close/>
                <a:moveTo>
                  <a:pt x="482603" y="324639"/>
                </a:moveTo>
                <a:lnTo>
                  <a:pt x="607181" y="324639"/>
                </a:lnTo>
                <a:lnTo>
                  <a:pt x="607181" y="726912"/>
                </a:lnTo>
                <a:lnTo>
                  <a:pt x="482603" y="726912"/>
                </a:lnTo>
                <a:close/>
                <a:moveTo>
                  <a:pt x="0" y="324639"/>
                </a:moveTo>
                <a:lnTo>
                  <a:pt x="129942" y="324639"/>
                </a:lnTo>
                <a:lnTo>
                  <a:pt x="220481" y="614133"/>
                </a:lnTo>
                <a:lnTo>
                  <a:pt x="309864" y="324639"/>
                </a:lnTo>
                <a:lnTo>
                  <a:pt x="436024" y="324639"/>
                </a:lnTo>
                <a:lnTo>
                  <a:pt x="286655" y="726912"/>
                </a:lnTo>
                <a:lnTo>
                  <a:pt x="151924" y="726912"/>
                </a:lnTo>
                <a:close/>
                <a:moveTo>
                  <a:pt x="4203519" y="317779"/>
                </a:moveTo>
                <a:cubicBezTo>
                  <a:pt x="4270473" y="317779"/>
                  <a:pt x="4322061" y="335752"/>
                  <a:pt x="4358282" y="371699"/>
                </a:cubicBezTo>
                <a:cubicBezTo>
                  <a:pt x="4394503" y="407646"/>
                  <a:pt x="4412614" y="457998"/>
                  <a:pt x="4412614" y="522757"/>
                </a:cubicBezTo>
                <a:cubicBezTo>
                  <a:pt x="4412614" y="569771"/>
                  <a:pt x="4404702" y="608325"/>
                  <a:pt x="4388878" y="638417"/>
                </a:cubicBezTo>
                <a:cubicBezTo>
                  <a:pt x="4373054" y="668510"/>
                  <a:pt x="4350187" y="691926"/>
                  <a:pt x="4320277" y="708664"/>
                </a:cubicBezTo>
                <a:cubicBezTo>
                  <a:pt x="4290368" y="725403"/>
                  <a:pt x="4253095" y="733772"/>
                  <a:pt x="4208459" y="733772"/>
                </a:cubicBezTo>
                <a:cubicBezTo>
                  <a:pt x="4163091" y="733772"/>
                  <a:pt x="4125544" y="726546"/>
                  <a:pt x="4095817" y="712094"/>
                </a:cubicBezTo>
                <a:cubicBezTo>
                  <a:pt x="4066090" y="697643"/>
                  <a:pt x="4041988" y="674776"/>
                  <a:pt x="4023512" y="643494"/>
                </a:cubicBezTo>
                <a:cubicBezTo>
                  <a:pt x="4005036" y="612212"/>
                  <a:pt x="3995797" y="573064"/>
                  <a:pt x="3995797" y="526050"/>
                </a:cubicBezTo>
                <a:cubicBezTo>
                  <a:pt x="3995797" y="460376"/>
                  <a:pt x="4014091" y="409246"/>
                  <a:pt x="4050678" y="372659"/>
                </a:cubicBezTo>
                <a:cubicBezTo>
                  <a:pt x="4087265" y="336072"/>
                  <a:pt x="4138212" y="317779"/>
                  <a:pt x="4203519" y="317779"/>
                </a:cubicBezTo>
                <a:close/>
                <a:moveTo>
                  <a:pt x="2747055" y="317779"/>
                </a:moveTo>
                <a:cubicBezTo>
                  <a:pt x="2798460" y="317779"/>
                  <a:pt x="2837653" y="327337"/>
                  <a:pt x="2864636" y="346454"/>
                </a:cubicBezTo>
                <a:cubicBezTo>
                  <a:pt x="2891619" y="365571"/>
                  <a:pt x="2907672" y="395984"/>
                  <a:pt x="2912794" y="437693"/>
                </a:cubicBezTo>
                <a:lnTo>
                  <a:pt x="2795624" y="444553"/>
                </a:lnTo>
                <a:cubicBezTo>
                  <a:pt x="2792514" y="426442"/>
                  <a:pt x="2785974" y="413271"/>
                  <a:pt x="2776005" y="405039"/>
                </a:cubicBezTo>
                <a:cubicBezTo>
                  <a:pt x="2766034" y="396807"/>
                  <a:pt x="2752269" y="392691"/>
                  <a:pt x="2734707" y="392691"/>
                </a:cubicBezTo>
                <a:cubicBezTo>
                  <a:pt x="2720255" y="392691"/>
                  <a:pt x="2709371" y="395755"/>
                  <a:pt x="2702053" y="401883"/>
                </a:cubicBezTo>
                <a:cubicBezTo>
                  <a:pt x="2694736" y="408011"/>
                  <a:pt x="2691077" y="415466"/>
                  <a:pt x="2691077" y="424247"/>
                </a:cubicBezTo>
                <a:cubicBezTo>
                  <a:pt x="2691077" y="430650"/>
                  <a:pt x="2694096" y="436412"/>
                  <a:pt x="2700132" y="441534"/>
                </a:cubicBezTo>
                <a:cubicBezTo>
                  <a:pt x="2705986" y="446839"/>
                  <a:pt x="2719889" y="451778"/>
                  <a:pt x="2741842" y="456352"/>
                </a:cubicBezTo>
                <a:cubicBezTo>
                  <a:pt x="2796173" y="468060"/>
                  <a:pt x="2835092" y="479905"/>
                  <a:pt x="2858599" y="491887"/>
                </a:cubicBezTo>
                <a:cubicBezTo>
                  <a:pt x="2882106" y="503869"/>
                  <a:pt x="2899211" y="518733"/>
                  <a:pt x="2909912" y="536477"/>
                </a:cubicBezTo>
                <a:cubicBezTo>
                  <a:pt x="2920614" y="554222"/>
                  <a:pt x="2925965" y="574070"/>
                  <a:pt x="2925965" y="596022"/>
                </a:cubicBezTo>
                <a:cubicBezTo>
                  <a:pt x="2925965" y="621816"/>
                  <a:pt x="2918830" y="645598"/>
                  <a:pt x="2904562" y="667367"/>
                </a:cubicBezTo>
                <a:cubicBezTo>
                  <a:pt x="2890293" y="689136"/>
                  <a:pt x="2870353" y="705646"/>
                  <a:pt x="2844742" y="716896"/>
                </a:cubicBezTo>
                <a:cubicBezTo>
                  <a:pt x="2819131" y="728147"/>
                  <a:pt x="2786843" y="733772"/>
                  <a:pt x="2747878" y="733772"/>
                </a:cubicBezTo>
                <a:cubicBezTo>
                  <a:pt x="2679461" y="733772"/>
                  <a:pt x="2632081" y="720601"/>
                  <a:pt x="2605738" y="694258"/>
                </a:cubicBezTo>
                <a:cubicBezTo>
                  <a:pt x="2579396" y="667916"/>
                  <a:pt x="2564486" y="634439"/>
                  <a:pt x="2561011" y="593827"/>
                </a:cubicBezTo>
                <a:lnTo>
                  <a:pt x="2679278" y="586418"/>
                </a:lnTo>
                <a:cubicBezTo>
                  <a:pt x="2681839" y="605627"/>
                  <a:pt x="2687053" y="620261"/>
                  <a:pt x="2694919" y="630323"/>
                </a:cubicBezTo>
                <a:cubicBezTo>
                  <a:pt x="2707724" y="646604"/>
                  <a:pt x="2726018" y="654744"/>
                  <a:pt x="2749799" y="654744"/>
                </a:cubicBezTo>
                <a:cubicBezTo>
                  <a:pt x="2767543" y="654744"/>
                  <a:pt x="2781218" y="650583"/>
                  <a:pt x="2790822" y="642259"/>
                </a:cubicBezTo>
                <a:cubicBezTo>
                  <a:pt x="2800426" y="633936"/>
                  <a:pt x="2805228" y="624286"/>
                  <a:pt x="2805228" y="613310"/>
                </a:cubicBezTo>
                <a:cubicBezTo>
                  <a:pt x="2805228" y="602882"/>
                  <a:pt x="2800655" y="593553"/>
                  <a:pt x="2791508" y="585321"/>
                </a:cubicBezTo>
                <a:cubicBezTo>
                  <a:pt x="2782361" y="577089"/>
                  <a:pt x="2761141" y="569314"/>
                  <a:pt x="2727847" y="561997"/>
                </a:cubicBezTo>
                <a:cubicBezTo>
                  <a:pt x="2673333" y="549740"/>
                  <a:pt x="2634459" y="533459"/>
                  <a:pt x="2611226" y="513153"/>
                </a:cubicBezTo>
                <a:cubicBezTo>
                  <a:pt x="2587811" y="492847"/>
                  <a:pt x="2576103" y="466962"/>
                  <a:pt x="2576103" y="435497"/>
                </a:cubicBezTo>
                <a:cubicBezTo>
                  <a:pt x="2576103" y="414826"/>
                  <a:pt x="2582094" y="395297"/>
                  <a:pt x="2594076" y="376913"/>
                </a:cubicBezTo>
                <a:cubicBezTo>
                  <a:pt x="2606059" y="358528"/>
                  <a:pt x="2624078" y="344076"/>
                  <a:pt x="2648133" y="333557"/>
                </a:cubicBezTo>
                <a:cubicBezTo>
                  <a:pt x="2672189" y="323038"/>
                  <a:pt x="2705164" y="317779"/>
                  <a:pt x="2747055" y="317779"/>
                </a:cubicBezTo>
                <a:close/>
                <a:moveTo>
                  <a:pt x="861105" y="317779"/>
                </a:moveTo>
                <a:cubicBezTo>
                  <a:pt x="912510" y="317779"/>
                  <a:pt x="951704" y="327337"/>
                  <a:pt x="978687" y="346454"/>
                </a:cubicBezTo>
                <a:cubicBezTo>
                  <a:pt x="1005669" y="365571"/>
                  <a:pt x="1021721" y="395984"/>
                  <a:pt x="1026844" y="437693"/>
                </a:cubicBezTo>
                <a:lnTo>
                  <a:pt x="909674" y="444553"/>
                </a:lnTo>
                <a:cubicBezTo>
                  <a:pt x="906565" y="426442"/>
                  <a:pt x="900024" y="413271"/>
                  <a:pt x="890055" y="405039"/>
                </a:cubicBezTo>
                <a:cubicBezTo>
                  <a:pt x="880085" y="396807"/>
                  <a:pt x="866319" y="392691"/>
                  <a:pt x="848757" y="392691"/>
                </a:cubicBezTo>
                <a:cubicBezTo>
                  <a:pt x="834305" y="392691"/>
                  <a:pt x="823420" y="395755"/>
                  <a:pt x="816103" y="401883"/>
                </a:cubicBezTo>
                <a:cubicBezTo>
                  <a:pt x="808786" y="408011"/>
                  <a:pt x="805127" y="415466"/>
                  <a:pt x="805127" y="424247"/>
                </a:cubicBezTo>
                <a:cubicBezTo>
                  <a:pt x="805127" y="430650"/>
                  <a:pt x="808145" y="436412"/>
                  <a:pt x="814182" y="441534"/>
                </a:cubicBezTo>
                <a:cubicBezTo>
                  <a:pt x="820036" y="446839"/>
                  <a:pt x="833939" y="451778"/>
                  <a:pt x="855891" y="456352"/>
                </a:cubicBezTo>
                <a:cubicBezTo>
                  <a:pt x="910223" y="468060"/>
                  <a:pt x="949142" y="479905"/>
                  <a:pt x="972650" y="491887"/>
                </a:cubicBezTo>
                <a:cubicBezTo>
                  <a:pt x="996157" y="503869"/>
                  <a:pt x="1013261" y="518733"/>
                  <a:pt x="1023962" y="536477"/>
                </a:cubicBezTo>
                <a:cubicBezTo>
                  <a:pt x="1034664" y="554222"/>
                  <a:pt x="1040015" y="574070"/>
                  <a:pt x="1040015" y="596022"/>
                </a:cubicBezTo>
                <a:cubicBezTo>
                  <a:pt x="1040015" y="621816"/>
                  <a:pt x="1032881" y="645598"/>
                  <a:pt x="1018612" y="667367"/>
                </a:cubicBezTo>
                <a:cubicBezTo>
                  <a:pt x="1004343" y="689136"/>
                  <a:pt x="984403" y="705646"/>
                  <a:pt x="958792" y="716896"/>
                </a:cubicBezTo>
                <a:cubicBezTo>
                  <a:pt x="933181" y="728147"/>
                  <a:pt x="900894" y="733772"/>
                  <a:pt x="861928" y="733772"/>
                </a:cubicBezTo>
                <a:cubicBezTo>
                  <a:pt x="793511" y="733772"/>
                  <a:pt x="746131" y="720601"/>
                  <a:pt x="719788" y="694258"/>
                </a:cubicBezTo>
                <a:cubicBezTo>
                  <a:pt x="693446" y="667916"/>
                  <a:pt x="678537" y="634439"/>
                  <a:pt x="675061" y="593827"/>
                </a:cubicBezTo>
                <a:lnTo>
                  <a:pt x="793328" y="586418"/>
                </a:lnTo>
                <a:cubicBezTo>
                  <a:pt x="795889" y="605627"/>
                  <a:pt x="801103" y="620261"/>
                  <a:pt x="808969" y="630323"/>
                </a:cubicBezTo>
                <a:cubicBezTo>
                  <a:pt x="821774" y="646604"/>
                  <a:pt x="840067" y="654744"/>
                  <a:pt x="863849" y="654744"/>
                </a:cubicBezTo>
                <a:cubicBezTo>
                  <a:pt x="881594" y="654744"/>
                  <a:pt x="895268" y="650583"/>
                  <a:pt x="904872" y="642259"/>
                </a:cubicBezTo>
                <a:cubicBezTo>
                  <a:pt x="914476" y="633936"/>
                  <a:pt x="919278" y="624286"/>
                  <a:pt x="919278" y="613310"/>
                </a:cubicBezTo>
                <a:cubicBezTo>
                  <a:pt x="919278" y="602882"/>
                  <a:pt x="914705" y="593553"/>
                  <a:pt x="905558" y="585321"/>
                </a:cubicBezTo>
                <a:cubicBezTo>
                  <a:pt x="896411" y="577089"/>
                  <a:pt x="875191" y="569314"/>
                  <a:pt x="841897" y="561997"/>
                </a:cubicBezTo>
                <a:cubicBezTo>
                  <a:pt x="787383" y="549740"/>
                  <a:pt x="748509" y="533459"/>
                  <a:pt x="725276" y="513153"/>
                </a:cubicBezTo>
                <a:cubicBezTo>
                  <a:pt x="701861" y="492847"/>
                  <a:pt x="690153" y="466962"/>
                  <a:pt x="690153" y="435497"/>
                </a:cubicBezTo>
                <a:cubicBezTo>
                  <a:pt x="690153" y="414826"/>
                  <a:pt x="696144" y="395297"/>
                  <a:pt x="708126" y="376913"/>
                </a:cubicBezTo>
                <a:cubicBezTo>
                  <a:pt x="720108" y="358528"/>
                  <a:pt x="738127" y="344076"/>
                  <a:pt x="762183" y="333557"/>
                </a:cubicBezTo>
                <a:cubicBezTo>
                  <a:pt x="786239" y="323038"/>
                  <a:pt x="819213" y="317779"/>
                  <a:pt x="861105" y="317779"/>
                </a:cubicBezTo>
                <a:close/>
                <a:moveTo>
                  <a:pt x="5014772" y="0"/>
                </a:moveTo>
                <a:lnTo>
                  <a:pt x="10707649" y="0"/>
                </a:lnTo>
                <a:lnTo>
                  <a:pt x="10707649" y="6858000"/>
                </a:lnTo>
                <a:lnTo>
                  <a:pt x="5014772" y="6858000"/>
                </a:lnTo>
                <a:close/>
              </a:path>
            </a:pathLst>
          </a:custGeom>
        </p:spPr>
      </p:pic>
    </p:spTree>
    <p:extLst>
      <p:ext uri="{BB962C8B-B14F-4D97-AF65-F5344CB8AC3E}">
        <p14:creationId xmlns:p14="http://schemas.microsoft.com/office/powerpoint/2010/main" val="528351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he perfect entertainment snack">
            <a:extLst>
              <a:ext uri="{FF2B5EF4-FFF2-40B4-BE49-F238E27FC236}">
                <a16:creationId xmlns:a16="http://schemas.microsoft.com/office/drawing/2014/main" id="{DA7E9620-BC86-5383-FFFB-6B2F4C4ABD9F}"/>
              </a:ext>
            </a:extLst>
          </p:cNvPr>
          <p:cNvPicPr>
            <a:picLocks noChangeAspect="1"/>
          </p:cNvPicPr>
          <p:nvPr/>
        </p:nvPicPr>
        <p:blipFill rotWithShape="1">
          <a:blip r:embed="rId2">
            <a:extLst>
              <a:ext uri="{28A0092B-C50C-407E-A947-70E740481C1C}">
                <a14:useLocalDpi xmlns:a14="http://schemas.microsoft.com/office/drawing/2010/main" val="0"/>
              </a:ext>
            </a:extLst>
          </a:blip>
          <a:srcRect l="12174"/>
          <a:stretch/>
        </p:blipFill>
        <p:spPr>
          <a:xfrm>
            <a:off x="1484351" y="0"/>
            <a:ext cx="10707649" cy="6858000"/>
          </a:xfrm>
          <a:custGeom>
            <a:avLst/>
            <a:gdLst/>
            <a:ahLst/>
            <a:cxnLst/>
            <a:rect l="l" t="t" r="r" b="b"/>
            <a:pathLst>
              <a:path w="10707649" h="6858000">
                <a:moveTo>
                  <a:pt x="3169390" y="428912"/>
                </a:moveTo>
                <a:lnTo>
                  <a:pt x="3125451" y="573521"/>
                </a:lnTo>
                <a:lnTo>
                  <a:pt x="3213791" y="573521"/>
                </a:lnTo>
                <a:close/>
                <a:moveTo>
                  <a:pt x="1731115" y="428912"/>
                </a:moveTo>
                <a:lnTo>
                  <a:pt x="1687176" y="573521"/>
                </a:lnTo>
                <a:lnTo>
                  <a:pt x="1775517" y="573521"/>
                </a:lnTo>
                <a:close/>
                <a:moveTo>
                  <a:pt x="4203245" y="411899"/>
                </a:moveTo>
                <a:cubicBezTo>
                  <a:pt x="4178183" y="411899"/>
                  <a:pt x="4158060" y="420771"/>
                  <a:pt x="4142877" y="438516"/>
                </a:cubicBezTo>
                <a:cubicBezTo>
                  <a:pt x="4127693" y="456260"/>
                  <a:pt x="4120101" y="485621"/>
                  <a:pt x="4120101" y="526599"/>
                </a:cubicBezTo>
                <a:cubicBezTo>
                  <a:pt x="4120101" y="567210"/>
                  <a:pt x="4127647" y="596388"/>
                  <a:pt x="4142739" y="614133"/>
                </a:cubicBezTo>
                <a:cubicBezTo>
                  <a:pt x="4157831" y="631878"/>
                  <a:pt x="4178366" y="640750"/>
                  <a:pt x="4204343" y="640750"/>
                </a:cubicBezTo>
                <a:cubicBezTo>
                  <a:pt x="4231051" y="640750"/>
                  <a:pt x="4251723" y="632061"/>
                  <a:pt x="4266357" y="614682"/>
                </a:cubicBezTo>
                <a:cubicBezTo>
                  <a:pt x="4280992" y="597303"/>
                  <a:pt x="4288310" y="566113"/>
                  <a:pt x="4288310" y="521111"/>
                </a:cubicBezTo>
                <a:cubicBezTo>
                  <a:pt x="4288310" y="483243"/>
                  <a:pt x="4280672" y="455574"/>
                  <a:pt x="4265397" y="438104"/>
                </a:cubicBezTo>
                <a:cubicBezTo>
                  <a:pt x="4250122" y="420634"/>
                  <a:pt x="4229405" y="411899"/>
                  <a:pt x="4203245" y="411899"/>
                </a:cubicBezTo>
                <a:close/>
                <a:moveTo>
                  <a:pt x="6109613" y="405862"/>
                </a:moveTo>
                <a:lnTo>
                  <a:pt x="6164219" y="405862"/>
                </a:lnTo>
                <a:cubicBezTo>
                  <a:pt x="6186902" y="405862"/>
                  <a:pt x="6202360" y="409338"/>
                  <a:pt x="6210592" y="416289"/>
                </a:cubicBezTo>
                <a:cubicBezTo>
                  <a:pt x="6218824" y="423241"/>
                  <a:pt x="6222941" y="433211"/>
                  <a:pt x="6222941" y="446199"/>
                </a:cubicBezTo>
                <a:cubicBezTo>
                  <a:pt x="6222941" y="454980"/>
                  <a:pt x="6220334" y="462755"/>
                  <a:pt x="6215120" y="469523"/>
                </a:cubicBezTo>
                <a:cubicBezTo>
                  <a:pt x="6209906" y="476292"/>
                  <a:pt x="6203184" y="480499"/>
                  <a:pt x="6194952" y="482146"/>
                </a:cubicBezTo>
                <a:cubicBezTo>
                  <a:pt x="6178670" y="485804"/>
                  <a:pt x="6167694" y="487634"/>
                  <a:pt x="6162023" y="487634"/>
                </a:cubicBezTo>
                <a:lnTo>
                  <a:pt x="6109613" y="487634"/>
                </a:lnTo>
                <a:close/>
                <a:moveTo>
                  <a:pt x="6830564" y="324639"/>
                </a:moveTo>
                <a:lnTo>
                  <a:pt x="6830564" y="726912"/>
                </a:lnTo>
                <a:lnTo>
                  <a:pt x="7169725" y="726912"/>
                </a:lnTo>
                <a:lnTo>
                  <a:pt x="7169725" y="635811"/>
                </a:lnTo>
                <a:lnTo>
                  <a:pt x="6955142" y="635811"/>
                </a:lnTo>
                <a:lnTo>
                  <a:pt x="6955142" y="556509"/>
                </a:lnTo>
                <a:lnTo>
                  <a:pt x="7148595" y="556509"/>
                </a:lnTo>
                <a:lnTo>
                  <a:pt x="7148595" y="474462"/>
                </a:lnTo>
                <a:lnTo>
                  <a:pt x="6955142" y="474462"/>
                </a:lnTo>
                <a:lnTo>
                  <a:pt x="6955142" y="410527"/>
                </a:lnTo>
                <a:lnTo>
                  <a:pt x="7163687" y="410527"/>
                </a:lnTo>
                <a:lnTo>
                  <a:pt x="7163687" y="324639"/>
                </a:lnTo>
                <a:close/>
                <a:moveTo>
                  <a:pt x="6420989" y="324639"/>
                </a:moveTo>
                <a:lnTo>
                  <a:pt x="6420989" y="726912"/>
                </a:lnTo>
                <a:lnTo>
                  <a:pt x="6760150" y="726912"/>
                </a:lnTo>
                <a:lnTo>
                  <a:pt x="6760150" y="635811"/>
                </a:lnTo>
                <a:lnTo>
                  <a:pt x="6545567" y="635811"/>
                </a:lnTo>
                <a:lnTo>
                  <a:pt x="6545567" y="556509"/>
                </a:lnTo>
                <a:lnTo>
                  <a:pt x="6739021" y="556509"/>
                </a:lnTo>
                <a:lnTo>
                  <a:pt x="6739021" y="474462"/>
                </a:lnTo>
                <a:lnTo>
                  <a:pt x="6545567" y="474462"/>
                </a:lnTo>
                <a:lnTo>
                  <a:pt x="6545567" y="410527"/>
                </a:lnTo>
                <a:lnTo>
                  <a:pt x="6754113" y="410527"/>
                </a:lnTo>
                <a:lnTo>
                  <a:pt x="6754113" y="324639"/>
                </a:lnTo>
                <a:close/>
                <a:moveTo>
                  <a:pt x="5984760" y="324639"/>
                </a:moveTo>
                <a:lnTo>
                  <a:pt x="5984760" y="726912"/>
                </a:lnTo>
                <a:lnTo>
                  <a:pt x="6109613" y="726912"/>
                </a:lnTo>
                <a:lnTo>
                  <a:pt x="6109613" y="563643"/>
                </a:lnTo>
                <a:lnTo>
                  <a:pt x="6120589" y="563643"/>
                </a:lnTo>
                <a:cubicBezTo>
                  <a:pt x="6131931" y="563643"/>
                  <a:pt x="6142084" y="566753"/>
                  <a:pt x="6151047" y="572973"/>
                </a:cubicBezTo>
                <a:cubicBezTo>
                  <a:pt x="6157633" y="577729"/>
                  <a:pt x="6165134" y="588065"/>
                  <a:pt x="6173548" y="603980"/>
                </a:cubicBezTo>
                <a:lnTo>
                  <a:pt x="6239992" y="726912"/>
                </a:lnTo>
                <a:lnTo>
                  <a:pt x="6380447" y="726912"/>
                </a:lnTo>
                <a:lnTo>
                  <a:pt x="6320250" y="610347"/>
                </a:lnTo>
                <a:cubicBezTo>
                  <a:pt x="6317326" y="604488"/>
                  <a:pt x="6311522" y="596156"/>
                  <a:pt x="6302839" y="585353"/>
                </a:cubicBezTo>
                <a:cubicBezTo>
                  <a:pt x="6294155" y="574550"/>
                  <a:pt x="6287528" y="567500"/>
                  <a:pt x="6282957" y="564205"/>
                </a:cubicBezTo>
                <a:cubicBezTo>
                  <a:pt x="6276191" y="559263"/>
                  <a:pt x="6265406" y="554319"/>
                  <a:pt x="6250599" y="549374"/>
                </a:cubicBezTo>
                <a:cubicBezTo>
                  <a:pt x="6269087" y="545167"/>
                  <a:pt x="6283639" y="539862"/>
                  <a:pt x="6294255" y="533459"/>
                </a:cubicBezTo>
                <a:cubicBezTo>
                  <a:pt x="6310910" y="523397"/>
                  <a:pt x="6323998" y="510272"/>
                  <a:pt x="6333516" y="494082"/>
                </a:cubicBezTo>
                <a:cubicBezTo>
                  <a:pt x="6343034" y="477892"/>
                  <a:pt x="6347793" y="458639"/>
                  <a:pt x="6347793" y="436321"/>
                </a:cubicBezTo>
                <a:cubicBezTo>
                  <a:pt x="6347793" y="410710"/>
                  <a:pt x="6341574" y="388986"/>
                  <a:pt x="6329134" y="371150"/>
                </a:cubicBezTo>
                <a:cubicBezTo>
                  <a:pt x="6316694" y="353314"/>
                  <a:pt x="6300322" y="341103"/>
                  <a:pt x="6280016" y="334517"/>
                </a:cubicBezTo>
                <a:cubicBezTo>
                  <a:pt x="6259710" y="327932"/>
                  <a:pt x="6230349" y="324639"/>
                  <a:pt x="6191933" y="324639"/>
                </a:cubicBezTo>
                <a:close/>
                <a:moveTo>
                  <a:pt x="5516937" y="324639"/>
                </a:moveTo>
                <a:lnTo>
                  <a:pt x="5516937" y="726912"/>
                </a:lnTo>
                <a:lnTo>
                  <a:pt x="5641241" y="726912"/>
                </a:lnTo>
                <a:lnTo>
                  <a:pt x="5641241" y="564192"/>
                </a:lnTo>
                <a:lnTo>
                  <a:pt x="5777070" y="564192"/>
                </a:lnTo>
                <a:lnTo>
                  <a:pt x="5777070" y="726912"/>
                </a:lnTo>
                <a:lnTo>
                  <a:pt x="5901923" y="726912"/>
                </a:lnTo>
                <a:lnTo>
                  <a:pt x="5901923" y="324639"/>
                </a:lnTo>
                <a:lnTo>
                  <a:pt x="5777070" y="324639"/>
                </a:lnTo>
                <a:lnTo>
                  <a:pt x="5777070" y="465407"/>
                </a:lnTo>
                <a:lnTo>
                  <a:pt x="5641241" y="465407"/>
                </a:lnTo>
                <a:lnTo>
                  <a:pt x="5641241" y="324639"/>
                </a:lnTo>
                <a:close/>
                <a:moveTo>
                  <a:pt x="5078550" y="324639"/>
                </a:moveTo>
                <a:lnTo>
                  <a:pt x="5078550" y="423972"/>
                </a:lnTo>
                <a:lnTo>
                  <a:pt x="5205324" y="423972"/>
                </a:lnTo>
                <a:lnTo>
                  <a:pt x="5205324" y="726912"/>
                </a:lnTo>
                <a:lnTo>
                  <a:pt x="5329628" y="726912"/>
                </a:lnTo>
                <a:lnTo>
                  <a:pt x="5329628" y="423972"/>
                </a:lnTo>
                <a:lnTo>
                  <a:pt x="5456401" y="423972"/>
                </a:lnTo>
                <a:lnTo>
                  <a:pt x="5456401" y="324639"/>
                </a:lnTo>
                <a:close/>
                <a:moveTo>
                  <a:pt x="4478986" y="324639"/>
                </a:moveTo>
                <a:lnTo>
                  <a:pt x="4595058" y="324639"/>
                </a:lnTo>
                <a:lnTo>
                  <a:pt x="4746528" y="547196"/>
                </a:lnTo>
                <a:lnTo>
                  <a:pt x="4746528" y="324639"/>
                </a:lnTo>
                <a:lnTo>
                  <a:pt x="4863697" y="324639"/>
                </a:lnTo>
                <a:lnTo>
                  <a:pt x="4863697" y="726912"/>
                </a:lnTo>
                <a:lnTo>
                  <a:pt x="4746528" y="726912"/>
                </a:lnTo>
                <a:lnTo>
                  <a:pt x="4595881" y="506036"/>
                </a:lnTo>
                <a:lnTo>
                  <a:pt x="4595881" y="726912"/>
                </a:lnTo>
                <a:lnTo>
                  <a:pt x="4478986" y="726912"/>
                </a:lnTo>
                <a:close/>
                <a:moveTo>
                  <a:pt x="3806827" y="324639"/>
                </a:moveTo>
                <a:lnTo>
                  <a:pt x="3931406" y="324639"/>
                </a:lnTo>
                <a:lnTo>
                  <a:pt x="3931406" y="726912"/>
                </a:lnTo>
                <a:lnTo>
                  <a:pt x="3806827" y="726912"/>
                </a:lnTo>
                <a:close/>
                <a:moveTo>
                  <a:pt x="3364050" y="324639"/>
                </a:moveTo>
                <a:lnTo>
                  <a:pt x="3741901" y="324639"/>
                </a:lnTo>
                <a:lnTo>
                  <a:pt x="3741901" y="423972"/>
                </a:lnTo>
                <a:lnTo>
                  <a:pt x="3615128" y="423972"/>
                </a:lnTo>
                <a:lnTo>
                  <a:pt x="3615128" y="726912"/>
                </a:lnTo>
                <a:lnTo>
                  <a:pt x="3490824" y="726912"/>
                </a:lnTo>
                <a:lnTo>
                  <a:pt x="3490824" y="423972"/>
                </a:lnTo>
                <a:lnTo>
                  <a:pt x="3364050" y="423972"/>
                </a:lnTo>
                <a:close/>
                <a:moveTo>
                  <a:pt x="3103122" y="324639"/>
                </a:moveTo>
                <a:lnTo>
                  <a:pt x="3238711" y="324639"/>
                </a:lnTo>
                <a:lnTo>
                  <a:pt x="3389872" y="726912"/>
                </a:lnTo>
                <a:lnTo>
                  <a:pt x="3259702" y="726912"/>
                </a:lnTo>
                <a:lnTo>
                  <a:pt x="3239576" y="660507"/>
                </a:lnTo>
                <a:lnTo>
                  <a:pt x="3098452" y="660507"/>
                </a:lnTo>
                <a:lnTo>
                  <a:pt x="3078845" y="726912"/>
                </a:lnTo>
                <a:lnTo>
                  <a:pt x="2951926" y="726912"/>
                </a:lnTo>
                <a:close/>
                <a:moveTo>
                  <a:pt x="2368553" y="324639"/>
                </a:moveTo>
                <a:lnTo>
                  <a:pt x="2493131" y="324639"/>
                </a:lnTo>
                <a:lnTo>
                  <a:pt x="2493131" y="726912"/>
                </a:lnTo>
                <a:lnTo>
                  <a:pt x="2368553" y="726912"/>
                </a:lnTo>
                <a:close/>
                <a:moveTo>
                  <a:pt x="1992138" y="324639"/>
                </a:moveTo>
                <a:lnTo>
                  <a:pt x="2116442" y="324639"/>
                </a:lnTo>
                <a:lnTo>
                  <a:pt x="2116442" y="627853"/>
                </a:lnTo>
                <a:lnTo>
                  <a:pt x="2310445" y="627853"/>
                </a:lnTo>
                <a:lnTo>
                  <a:pt x="2310445" y="726912"/>
                </a:lnTo>
                <a:lnTo>
                  <a:pt x="1992138" y="726912"/>
                </a:lnTo>
                <a:close/>
                <a:moveTo>
                  <a:pt x="1664846" y="324639"/>
                </a:moveTo>
                <a:lnTo>
                  <a:pt x="1800436" y="324639"/>
                </a:lnTo>
                <a:lnTo>
                  <a:pt x="1951597" y="726912"/>
                </a:lnTo>
                <a:lnTo>
                  <a:pt x="1821427" y="726912"/>
                </a:lnTo>
                <a:lnTo>
                  <a:pt x="1801302" y="660507"/>
                </a:lnTo>
                <a:lnTo>
                  <a:pt x="1660178" y="660507"/>
                </a:lnTo>
                <a:lnTo>
                  <a:pt x="1640571" y="726912"/>
                </a:lnTo>
                <a:lnTo>
                  <a:pt x="1513651" y="726912"/>
                </a:lnTo>
                <a:close/>
                <a:moveTo>
                  <a:pt x="1106588" y="324639"/>
                </a:moveTo>
                <a:lnTo>
                  <a:pt x="1230618" y="324639"/>
                </a:lnTo>
                <a:lnTo>
                  <a:pt x="1230618" y="570014"/>
                </a:lnTo>
                <a:cubicBezTo>
                  <a:pt x="1230618" y="591949"/>
                  <a:pt x="1236700" y="609085"/>
                  <a:pt x="1248865" y="621422"/>
                </a:cubicBezTo>
                <a:cubicBezTo>
                  <a:pt x="1261031" y="633758"/>
                  <a:pt x="1277906" y="639927"/>
                  <a:pt x="1299493" y="639927"/>
                </a:cubicBezTo>
                <a:cubicBezTo>
                  <a:pt x="1320896" y="639927"/>
                  <a:pt x="1337680" y="633849"/>
                  <a:pt x="1349845" y="621694"/>
                </a:cubicBezTo>
                <a:cubicBezTo>
                  <a:pt x="1362010" y="609539"/>
                  <a:pt x="1368093" y="592312"/>
                  <a:pt x="1368093" y="570014"/>
                </a:cubicBezTo>
                <a:lnTo>
                  <a:pt x="1368093" y="324639"/>
                </a:lnTo>
                <a:lnTo>
                  <a:pt x="1492123" y="324639"/>
                </a:lnTo>
                <a:lnTo>
                  <a:pt x="1492123" y="564308"/>
                </a:lnTo>
                <a:cubicBezTo>
                  <a:pt x="1492123" y="588072"/>
                  <a:pt x="1488418" y="610511"/>
                  <a:pt x="1481009" y="631626"/>
                </a:cubicBezTo>
                <a:cubicBezTo>
                  <a:pt x="1473601" y="652741"/>
                  <a:pt x="1461984" y="671205"/>
                  <a:pt x="1446160" y="687019"/>
                </a:cubicBezTo>
                <a:cubicBezTo>
                  <a:pt x="1430336" y="702833"/>
                  <a:pt x="1413735" y="713938"/>
                  <a:pt x="1396356" y="720335"/>
                </a:cubicBezTo>
                <a:cubicBezTo>
                  <a:pt x="1372209" y="729293"/>
                  <a:pt x="1343214" y="733772"/>
                  <a:pt x="1309371" y="733772"/>
                </a:cubicBezTo>
                <a:cubicBezTo>
                  <a:pt x="1289797" y="733772"/>
                  <a:pt x="1268439" y="732401"/>
                  <a:pt x="1245298" y="729658"/>
                </a:cubicBezTo>
                <a:cubicBezTo>
                  <a:pt x="1222157" y="726916"/>
                  <a:pt x="1202811" y="721477"/>
                  <a:pt x="1187262" y="713342"/>
                </a:cubicBezTo>
                <a:cubicBezTo>
                  <a:pt x="1171712" y="705207"/>
                  <a:pt x="1157489" y="693644"/>
                  <a:pt x="1144593" y="678654"/>
                </a:cubicBezTo>
                <a:cubicBezTo>
                  <a:pt x="1131696" y="663663"/>
                  <a:pt x="1122869" y="648216"/>
                  <a:pt x="1118113" y="632312"/>
                </a:cubicBezTo>
                <a:cubicBezTo>
                  <a:pt x="1110430" y="606718"/>
                  <a:pt x="1106588" y="584050"/>
                  <a:pt x="1106588" y="564308"/>
                </a:cubicBezTo>
                <a:close/>
                <a:moveTo>
                  <a:pt x="482603" y="324639"/>
                </a:moveTo>
                <a:lnTo>
                  <a:pt x="607181" y="324639"/>
                </a:lnTo>
                <a:lnTo>
                  <a:pt x="607181" y="726912"/>
                </a:lnTo>
                <a:lnTo>
                  <a:pt x="482603" y="726912"/>
                </a:lnTo>
                <a:close/>
                <a:moveTo>
                  <a:pt x="0" y="324639"/>
                </a:moveTo>
                <a:lnTo>
                  <a:pt x="129942" y="324639"/>
                </a:lnTo>
                <a:lnTo>
                  <a:pt x="220481" y="614133"/>
                </a:lnTo>
                <a:lnTo>
                  <a:pt x="309864" y="324639"/>
                </a:lnTo>
                <a:lnTo>
                  <a:pt x="436024" y="324639"/>
                </a:lnTo>
                <a:lnTo>
                  <a:pt x="286655" y="726912"/>
                </a:lnTo>
                <a:lnTo>
                  <a:pt x="151924" y="726912"/>
                </a:lnTo>
                <a:close/>
                <a:moveTo>
                  <a:pt x="4203519" y="317779"/>
                </a:moveTo>
                <a:cubicBezTo>
                  <a:pt x="4270473" y="317779"/>
                  <a:pt x="4322061" y="335752"/>
                  <a:pt x="4358282" y="371699"/>
                </a:cubicBezTo>
                <a:cubicBezTo>
                  <a:pt x="4394503" y="407646"/>
                  <a:pt x="4412614" y="457998"/>
                  <a:pt x="4412614" y="522757"/>
                </a:cubicBezTo>
                <a:cubicBezTo>
                  <a:pt x="4412614" y="569771"/>
                  <a:pt x="4404702" y="608325"/>
                  <a:pt x="4388878" y="638417"/>
                </a:cubicBezTo>
                <a:cubicBezTo>
                  <a:pt x="4373054" y="668510"/>
                  <a:pt x="4350187" y="691926"/>
                  <a:pt x="4320277" y="708664"/>
                </a:cubicBezTo>
                <a:cubicBezTo>
                  <a:pt x="4290368" y="725403"/>
                  <a:pt x="4253095" y="733772"/>
                  <a:pt x="4208459" y="733772"/>
                </a:cubicBezTo>
                <a:cubicBezTo>
                  <a:pt x="4163091" y="733772"/>
                  <a:pt x="4125544" y="726546"/>
                  <a:pt x="4095817" y="712094"/>
                </a:cubicBezTo>
                <a:cubicBezTo>
                  <a:pt x="4066090" y="697643"/>
                  <a:pt x="4041988" y="674776"/>
                  <a:pt x="4023512" y="643494"/>
                </a:cubicBezTo>
                <a:cubicBezTo>
                  <a:pt x="4005036" y="612212"/>
                  <a:pt x="3995797" y="573064"/>
                  <a:pt x="3995797" y="526050"/>
                </a:cubicBezTo>
                <a:cubicBezTo>
                  <a:pt x="3995797" y="460376"/>
                  <a:pt x="4014091" y="409246"/>
                  <a:pt x="4050678" y="372659"/>
                </a:cubicBezTo>
                <a:cubicBezTo>
                  <a:pt x="4087265" y="336072"/>
                  <a:pt x="4138212" y="317779"/>
                  <a:pt x="4203519" y="317779"/>
                </a:cubicBezTo>
                <a:close/>
                <a:moveTo>
                  <a:pt x="2747055" y="317779"/>
                </a:moveTo>
                <a:cubicBezTo>
                  <a:pt x="2798460" y="317779"/>
                  <a:pt x="2837653" y="327337"/>
                  <a:pt x="2864636" y="346454"/>
                </a:cubicBezTo>
                <a:cubicBezTo>
                  <a:pt x="2891619" y="365571"/>
                  <a:pt x="2907672" y="395984"/>
                  <a:pt x="2912794" y="437693"/>
                </a:cubicBezTo>
                <a:lnTo>
                  <a:pt x="2795624" y="444553"/>
                </a:lnTo>
                <a:cubicBezTo>
                  <a:pt x="2792514" y="426442"/>
                  <a:pt x="2785974" y="413271"/>
                  <a:pt x="2776005" y="405039"/>
                </a:cubicBezTo>
                <a:cubicBezTo>
                  <a:pt x="2766034" y="396807"/>
                  <a:pt x="2752269" y="392691"/>
                  <a:pt x="2734707" y="392691"/>
                </a:cubicBezTo>
                <a:cubicBezTo>
                  <a:pt x="2720255" y="392691"/>
                  <a:pt x="2709371" y="395755"/>
                  <a:pt x="2702053" y="401883"/>
                </a:cubicBezTo>
                <a:cubicBezTo>
                  <a:pt x="2694736" y="408011"/>
                  <a:pt x="2691077" y="415466"/>
                  <a:pt x="2691077" y="424247"/>
                </a:cubicBezTo>
                <a:cubicBezTo>
                  <a:pt x="2691077" y="430650"/>
                  <a:pt x="2694096" y="436412"/>
                  <a:pt x="2700132" y="441534"/>
                </a:cubicBezTo>
                <a:cubicBezTo>
                  <a:pt x="2705986" y="446839"/>
                  <a:pt x="2719889" y="451778"/>
                  <a:pt x="2741842" y="456352"/>
                </a:cubicBezTo>
                <a:cubicBezTo>
                  <a:pt x="2796173" y="468060"/>
                  <a:pt x="2835092" y="479905"/>
                  <a:pt x="2858599" y="491887"/>
                </a:cubicBezTo>
                <a:cubicBezTo>
                  <a:pt x="2882106" y="503869"/>
                  <a:pt x="2899211" y="518733"/>
                  <a:pt x="2909912" y="536477"/>
                </a:cubicBezTo>
                <a:cubicBezTo>
                  <a:pt x="2920614" y="554222"/>
                  <a:pt x="2925965" y="574070"/>
                  <a:pt x="2925965" y="596022"/>
                </a:cubicBezTo>
                <a:cubicBezTo>
                  <a:pt x="2925965" y="621816"/>
                  <a:pt x="2918830" y="645598"/>
                  <a:pt x="2904562" y="667367"/>
                </a:cubicBezTo>
                <a:cubicBezTo>
                  <a:pt x="2890293" y="689136"/>
                  <a:pt x="2870353" y="705646"/>
                  <a:pt x="2844742" y="716896"/>
                </a:cubicBezTo>
                <a:cubicBezTo>
                  <a:pt x="2819131" y="728147"/>
                  <a:pt x="2786843" y="733772"/>
                  <a:pt x="2747878" y="733772"/>
                </a:cubicBezTo>
                <a:cubicBezTo>
                  <a:pt x="2679461" y="733772"/>
                  <a:pt x="2632081" y="720601"/>
                  <a:pt x="2605738" y="694258"/>
                </a:cubicBezTo>
                <a:cubicBezTo>
                  <a:pt x="2579396" y="667916"/>
                  <a:pt x="2564486" y="634439"/>
                  <a:pt x="2561011" y="593827"/>
                </a:cubicBezTo>
                <a:lnTo>
                  <a:pt x="2679278" y="586418"/>
                </a:lnTo>
                <a:cubicBezTo>
                  <a:pt x="2681839" y="605627"/>
                  <a:pt x="2687053" y="620261"/>
                  <a:pt x="2694919" y="630323"/>
                </a:cubicBezTo>
                <a:cubicBezTo>
                  <a:pt x="2707724" y="646604"/>
                  <a:pt x="2726018" y="654744"/>
                  <a:pt x="2749799" y="654744"/>
                </a:cubicBezTo>
                <a:cubicBezTo>
                  <a:pt x="2767543" y="654744"/>
                  <a:pt x="2781218" y="650583"/>
                  <a:pt x="2790822" y="642259"/>
                </a:cubicBezTo>
                <a:cubicBezTo>
                  <a:pt x="2800426" y="633936"/>
                  <a:pt x="2805228" y="624286"/>
                  <a:pt x="2805228" y="613310"/>
                </a:cubicBezTo>
                <a:cubicBezTo>
                  <a:pt x="2805228" y="602882"/>
                  <a:pt x="2800655" y="593553"/>
                  <a:pt x="2791508" y="585321"/>
                </a:cubicBezTo>
                <a:cubicBezTo>
                  <a:pt x="2782361" y="577089"/>
                  <a:pt x="2761141" y="569314"/>
                  <a:pt x="2727847" y="561997"/>
                </a:cubicBezTo>
                <a:cubicBezTo>
                  <a:pt x="2673333" y="549740"/>
                  <a:pt x="2634459" y="533459"/>
                  <a:pt x="2611226" y="513153"/>
                </a:cubicBezTo>
                <a:cubicBezTo>
                  <a:pt x="2587811" y="492847"/>
                  <a:pt x="2576103" y="466962"/>
                  <a:pt x="2576103" y="435497"/>
                </a:cubicBezTo>
                <a:cubicBezTo>
                  <a:pt x="2576103" y="414826"/>
                  <a:pt x="2582094" y="395297"/>
                  <a:pt x="2594076" y="376913"/>
                </a:cubicBezTo>
                <a:cubicBezTo>
                  <a:pt x="2606059" y="358528"/>
                  <a:pt x="2624078" y="344076"/>
                  <a:pt x="2648133" y="333557"/>
                </a:cubicBezTo>
                <a:cubicBezTo>
                  <a:pt x="2672189" y="323038"/>
                  <a:pt x="2705164" y="317779"/>
                  <a:pt x="2747055" y="317779"/>
                </a:cubicBezTo>
                <a:close/>
                <a:moveTo>
                  <a:pt x="861105" y="317779"/>
                </a:moveTo>
                <a:cubicBezTo>
                  <a:pt x="912510" y="317779"/>
                  <a:pt x="951704" y="327337"/>
                  <a:pt x="978687" y="346454"/>
                </a:cubicBezTo>
                <a:cubicBezTo>
                  <a:pt x="1005669" y="365571"/>
                  <a:pt x="1021721" y="395984"/>
                  <a:pt x="1026844" y="437693"/>
                </a:cubicBezTo>
                <a:lnTo>
                  <a:pt x="909674" y="444553"/>
                </a:lnTo>
                <a:cubicBezTo>
                  <a:pt x="906565" y="426442"/>
                  <a:pt x="900024" y="413271"/>
                  <a:pt x="890055" y="405039"/>
                </a:cubicBezTo>
                <a:cubicBezTo>
                  <a:pt x="880085" y="396807"/>
                  <a:pt x="866319" y="392691"/>
                  <a:pt x="848757" y="392691"/>
                </a:cubicBezTo>
                <a:cubicBezTo>
                  <a:pt x="834305" y="392691"/>
                  <a:pt x="823420" y="395755"/>
                  <a:pt x="816103" y="401883"/>
                </a:cubicBezTo>
                <a:cubicBezTo>
                  <a:pt x="808786" y="408011"/>
                  <a:pt x="805127" y="415466"/>
                  <a:pt x="805127" y="424247"/>
                </a:cubicBezTo>
                <a:cubicBezTo>
                  <a:pt x="805127" y="430650"/>
                  <a:pt x="808145" y="436412"/>
                  <a:pt x="814182" y="441534"/>
                </a:cubicBezTo>
                <a:cubicBezTo>
                  <a:pt x="820036" y="446839"/>
                  <a:pt x="833939" y="451778"/>
                  <a:pt x="855891" y="456352"/>
                </a:cubicBezTo>
                <a:cubicBezTo>
                  <a:pt x="910223" y="468060"/>
                  <a:pt x="949142" y="479905"/>
                  <a:pt x="972650" y="491887"/>
                </a:cubicBezTo>
                <a:cubicBezTo>
                  <a:pt x="996157" y="503869"/>
                  <a:pt x="1013261" y="518733"/>
                  <a:pt x="1023962" y="536477"/>
                </a:cubicBezTo>
                <a:cubicBezTo>
                  <a:pt x="1034664" y="554222"/>
                  <a:pt x="1040015" y="574070"/>
                  <a:pt x="1040015" y="596022"/>
                </a:cubicBezTo>
                <a:cubicBezTo>
                  <a:pt x="1040015" y="621816"/>
                  <a:pt x="1032881" y="645598"/>
                  <a:pt x="1018612" y="667367"/>
                </a:cubicBezTo>
                <a:cubicBezTo>
                  <a:pt x="1004343" y="689136"/>
                  <a:pt x="984403" y="705646"/>
                  <a:pt x="958792" y="716896"/>
                </a:cubicBezTo>
                <a:cubicBezTo>
                  <a:pt x="933181" y="728147"/>
                  <a:pt x="900894" y="733772"/>
                  <a:pt x="861928" y="733772"/>
                </a:cubicBezTo>
                <a:cubicBezTo>
                  <a:pt x="793511" y="733772"/>
                  <a:pt x="746131" y="720601"/>
                  <a:pt x="719788" y="694258"/>
                </a:cubicBezTo>
                <a:cubicBezTo>
                  <a:pt x="693446" y="667916"/>
                  <a:pt x="678537" y="634439"/>
                  <a:pt x="675061" y="593827"/>
                </a:cubicBezTo>
                <a:lnTo>
                  <a:pt x="793328" y="586418"/>
                </a:lnTo>
                <a:cubicBezTo>
                  <a:pt x="795889" y="605627"/>
                  <a:pt x="801103" y="620261"/>
                  <a:pt x="808969" y="630323"/>
                </a:cubicBezTo>
                <a:cubicBezTo>
                  <a:pt x="821774" y="646604"/>
                  <a:pt x="840067" y="654744"/>
                  <a:pt x="863849" y="654744"/>
                </a:cubicBezTo>
                <a:cubicBezTo>
                  <a:pt x="881594" y="654744"/>
                  <a:pt x="895268" y="650583"/>
                  <a:pt x="904872" y="642259"/>
                </a:cubicBezTo>
                <a:cubicBezTo>
                  <a:pt x="914476" y="633936"/>
                  <a:pt x="919278" y="624286"/>
                  <a:pt x="919278" y="613310"/>
                </a:cubicBezTo>
                <a:cubicBezTo>
                  <a:pt x="919278" y="602882"/>
                  <a:pt x="914705" y="593553"/>
                  <a:pt x="905558" y="585321"/>
                </a:cubicBezTo>
                <a:cubicBezTo>
                  <a:pt x="896411" y="577089"/>
                  <a:pt x="875191" y="569314"/>
                  <a:pt x="841897" y="561997"/>
                </a:cubicBezTo>
                <a:cubicBezTo>
                  <a:pt x="787383" y="549740"/>
                  <a:pt x="748509" y="533459"/>
                  <a:pt x="725276" y="513153"/>
                </a:cubicBezTo>
                <a:cubicBezTo>
                  <a:pt x="701861" y="492847"/>
                  <a:pt x="690153" y="466962"/>
                  <a:pt x="690153" y="435497"/>
                </a:cubicBezTo>
                <a:cubicBezTo>
                  <a:pt x="690153" y="414826"/>
                  <a:pt x="696144" y="395297"/>
                  <a:pt x="708126" y="376913"/>
                </a:cubicBezTo>
                <a:cubicBezTo>
                  <a:pt x="720108" y="358528"/>
                  <a:pt x="738127" y="344076"/>
                  <a:pt x="762183" y="333557"/>
                </a:cubicBezTo>
                <a:cubicBezTo>
                  <a:pt x="786239" y="323038"/>
                  <a:pt x="819213" y="317779"/>
                  <a:pt x="861105" y="317779"/>
                </a:cubicBezTo>
                <a:close/>
                <a:moveTo>
                  <a:pt x="5014772" y="0"/>
                </a:moveTo>
                <a:lnTo>
                  <a:pt x="10707649" y="0"/>
                </a:lnTo>
                <a:lnTo>
                  <a:pt x="10707649" y="6858000"/>
                </a:lnTo>
                <a:lnTo>
                  <a:pt x="5014772" y="6858000"/>
                </a:lnTo>
                <a:close/>
              </a:path>
            </a:pathLst>
          </a:custGeom>
        </p:spPr>
      </p:pic>
      <p:pic>
        <p:nvPicPr>
          <p:cNvPr id="3" name="Picture 2">
            <a:extLst>
              <a:ext uri="{FF2B5EF4-FFF2-40B4-BE49-F238E27FC236}">
                <a16:creationId xmlns:a16="http://schemas.microsoft.com/office/drawing/2014/main" id="{3914AF3D-C142-2C8B-7009-ECE0C298F919}"/>
              </a:ext>
            </a:extLst>
          </p:cNvPr>
          <p:cNvPicPr>
            <a:picLocks noChangeAspect="1"/>
          </p:cNvPicPr>
          <p:nvPr/>
        </p:nvPicPr>
        <p:blipFill>
          <a:blip r:embed="rId3"/>
          <a:stretch>
            <a:fillRect/>
          </a:stretch>
        </p:blipFill>
        <p:spPr>
          <a:xfrm>
            <a:off x="6523451" y="1584927"/>
            <a:ext cx="5668549" cy="3688145"/>
          </a:xfrm>
          <a:prstGeom prst="rect">
            <a:avLst/>
          </a:prstGeom>
        </p:spPr>
      </p:pic>
      <p:sp>
        <p:nvSpPr>
          <p:cNvPr id="6" name="TextBox 5">
            <a:extLst>
              <a:ext uri="{FF2B5EF4-FFF2-40B4-BE49-F238E27FC236}">
                <a16:creationId xmlns:a16="http://schemas.microsoft.com/office/drawing/2014/main" id="{12266F67-1B92-BF43-6FD7-940AEF7F87CD}"/>
              </a:ext>
            </a:extLst>
          </p:cNvPr>
          <p:cNvSpPr txBox="1"/>
          <p:nvPr/>
        </p:nvSpPr>
        <p:spPr>
          <a:xfrm>
            <a:off x="0" y="6858000"/>
            <a:ext cx="6431280" cy="5324535"/>
          </a:xfrm>
          <a:prstGeom prst="rect">
            <a:avLst/>
          </a:prstGeom>
          <a:solidFill>
            <a:schemeClr val="bg1"/>
          </a:solidFill>
        </p:spPr>
        <p:txBody>
          <a:bodyPr wrap="square" rtlCol="0">
            <a:spAutoFit/>
          </a:bodyPr>
          <a:lstStyle/>
          <a:p>
            <a:r>
              <a:rPr lang="en-AU" b="1" dirty="0"/>
              <a:t>Presented by</a:t>
            </a:r>
          </a:p>
          <a:p>
            <a:r>
              <a:rPr lang="en-AU" sz="1400" dirty="0"/>
              <a:t>Theo Demetriou</a:t>
            </a:r>
          </a:p>
          <a:p>
            <a:endParaRPr lang="en-AU" b="1" dirty="0"/>
          </a:p>
          <a:p>
            <a:r>
              <a:rPr lang="en-AU" b="1" dirty="0"/>
              <a:t>Visualisation: </a:t>
            </a:r>
          </a:p>
          <a:p>
            <a:r>
              <a:rPr lang="en-AU" sz="1400" dirty="0"/>
              <a:t>Bubble Chart</a:t>
            </a:r>
          </a:p>
          <a:p>
            <a:endParaRPr lang="en-AU" dirty="0"/>
          </a:p>
          <a:p>
            <a:r>
              <a:rPr lang="en-AU" b="1" dirty="0"/>
              <a:t>Key components: </a:t>
            </a:r>
          </a:p>
          <a:p>
            <a:r>
              <a:rPr lang="en-AU" sz="1400" dirty="0"/>
              <a:t>X axis: Earnings</a:t>
            </a:r>
          </a:p>
          <a:p>
            <a:r>
              <a:rPr lang="en-AU" sz="1400" dirty="0"/>
              <a:t>Y axis: Budget</a:t>
            </a:r>
          </a:p>
          <a:p>
            <a:r>
              <a:rPr lang="en-AU" sz="1400" dirty="0"/>
              <a:t>Bubble Size: Ratings</a:t>
            </a:r>
          </a:p>
          <a:p>
            <a:r>
              <a:rPr lang="en-AU" sz="1400" dirty="0"/>
              <a:t>Bubble </a:t>
            </a:r>
            <a:r>
              <a:rPr lang="en-AU" sz="1400" dirty="0" err="1"/>
              <a:t>Color</a:t>
            </a:r>
            <a:r>
              <a:rPr lang="en-AU" sz="1400" dirty="0"/>
              <a:t>: Genre category</a:t>
            </a:r>
          </a:p>
          <a:p>
            <a:pPr marL="285750" indent="-285750">
              <a:buFont typeface="Arial" panose="020B0604020202020204" pitchFamily="34" charset="0"/>
              <a:buChar char="•"/>
            </a:pPr>
            <a:endParaRPr lang="en-AU" dirty="0"/>
          </a:p>
          <a:p>
            <a:r>
              <a:rPr lang="en-AU" b="1" dirty="0"/>
              <a:t>Key insights:</a:t>
            </a:r>
            <a:endParaRPr lang="en-AU" sz="1400" dirty="0"/>
          </a:p>
          <a:p>
            <a:r>
              <a:rPr lang="en-AU" sz="1400" dirty="0"/>
              <a:t>Action movies are shown in red and lead the way in terms of top earnings with high budgets </a:t>
            </a:r>
          </a:p>
          <a:p>
            <a:r>
              <a:rPr lang="en-AU" sz="1400" dirty="0"/>
              <a:t>Adventure movies (grey) typically have high budgets however don’t perform as well as their action counterparts.</a:t>
            </a:r>
          </a:p>
          <a:p>
            <a:r>
              <a:rPr lang="en-AU" sz="1400" dirty="0"/>
              <a:t>Animation movies perform moderately well when comparing earnings to budget. </a:t>
            </a:r>
          </a:p>
          <a:p>
            <a:r>
              <a:rPr lang="en-AU" sz="1400" dirty="0"/>
              <a:t>The movie Tangled had a high budget but did not generate well in Domestic earnings. </a:t>
            </a:r>
          </a:p>
          <a:p>
            <a:endParaRPr lang="en-AU" sz="1400" dirty="0"/>
          </a:p>
          <a:p>
            <a:r>
              <a:rPr lang="en-AU" dirty="0"/>
              <a:t>	</a:t>
            </a:r>
          </a:p>
        </p:txBody>
      </p:sp>
    </p:spTree>
    <p:extLst>
      <p:ext uri="{BB962C8B-B14F-4D97-AF65-F5344CB8AC3E}">
        <p14:creationId xmlns:p14="http://schemas.microsoft.com/office/powerpoint/2010/main" val="2867876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he perfect entertainment snack">
            <a:extLst>
              <a:ext uri="{FF2B5EF4-FFF2-40B4-BE49-F238E27FC236}">
                <a16:creationId xmlns:a16="http://schemas.microsoft.com/office/drawing/2014/main" id="{DA7E9620-BC86-5383-FFFB-6B2F4C4ABD9F}"/>
              </a:ext>
            </a:extLst>
          </p:cNvPr>
          <p:cNvPicPr>
            <a:picLocks noChangeAspect="1"/>
          </p:cNvPicPr>
          <p:nvPr/>
        </p:nvPicPr>
        <p:blipFill rotWithShape="1">
          <a:blip r:embed="rId2">
            <a:extLst>
              <a:ext uri="{28A0092B-C50C-407E-A947-70E740481C1C}">
                <a14:useLocalDpi xmlns:a14="http://schemas.microsoft.com/office/drawing/2010/main" val="0"/>
              </a:ext>
            </a:extLst>
          </a:blip>
          <a:srcRect l="12174"/>
          <a:stretch/>
        </p:blipFill>
        <p:spPr>
          <a:xfrm>
            <a:off x="1484351" y="0"/>
            <a:ext cx="10707649" cy="6858000"/>
          </a:xfrm>
          <a:custGeom>
            <a:avLst/>
            <a:gdLst/>
            <a:ahLst/>
            <a:cxnLst/>
            <a:rect l="l" t="t" r="r" b="b"/>
            <a:pathLst>
              <a:path w="10707649" h="6858000">
                <a:moveTo>
                  <a:pt x="3169390" y="428912"/>
                </a:moveTo>
                <a:lnTo>
                  <a:pt x="3125451" y="573521"/>
                </a:lnTo>
                <a:lnTo>
                  <a:pt x="3213791" y="573521"/>
                </a:lnTo>
                <a:close/>
                <a:moveTo>
                  <a:pt x="1731115" y="428912"/>
                </a:moveTo>
                <a:lnTo>
                  <a:pt x="1687176" y="573521"/>
                </a:lnTo>
                <a:lnTo>
                  <a:pt x="1775517" y="573521"/>
                </a:lnTo>
                <a:close/>
                <a:moveTo>
                  <a:pt x="4203245" y="411899"/>
                </a:moveTo>
                <a:cubicBezTo>
                  <a:pt x="4178183" y="411899"/>
                  <a:pt x="4158060" y="420771"/>
                  <a:pt x="4142877" y="438516"/>
                </a:cubicBezTo>
                <a:cubicBezTo>
                  <a:pt x="4127693" y="456260"/>
                  <a:pt x="4120101" y="485621"/>
                  <a:pt x="4120101" y="526599"/>
                </a:cubicBezTo>
                <a:cubicBezTo>
                  <a:pt x="4120101" y="567210"/>
                  <a:pt x="4127647" y="596388"/>
                  <a:pt x="4142739" y="614133"/>
                </a:cubicBezTo>
                <a:cubicBezTo>
                  <a:pt x="4157831" y="631878"/>
                  <a:pt x="4178366" y="640750"/>
                  <a:pt x="4204343" y="640750"/>
                </a:cubicBezTo>
                <a:cubicBezTo>
                  <a:pt x="4231051" y="640750"/>
                  <a:pt x="4251723" y="632061"/>
                  <a:pt x="4266357" y="614682"/>
                </a:cubicBezTo>
                <a:cubicBezTo>
                  <a:pt x="4280992" y="597303"/>
                  <a:pt x="4288310" y="566113"/>
                  <a:pt x="4288310" y="521111"/>
                </a:cubicBezTo>
                <a:cubicBezTo>
                  <a:pt x="4288310" y="483243"/>
                  <a:pt x="4280672" y="455574"/>
                  <a:pt x="4265397" y="438104"/>
                </a:cubicBezTo>
                <a:cubicBezTo>
                  <a:pt x="4250122" y="420634"/>
                  <a:pt x="4229405" y="411899"/>
                  <a:pt x="4203245" y="411899"/>
                </a:cubicBezTo>
                <a:close/>
                <a:moveTo>
                  <a:pt x="6109613" y="405862"/>
                </a:moveTo>
                <a:lnTo>
                  <a:pt x="6164219" y="405862"/>
                </a:lnTo>
                <a:cubicBezTo>
                  <a:pt x="6186902" y="405862"/>
                  <a:pt x="6202360" y="409338"/>
                  <a:pt x="6210592" y="416289"/>
                </a:cubicBezTo>
                <a:cubicBezTo>
                  <a:pt x="6218824" y="423241"/>
                  <a:pt x="6222941" y="433211"/>
                  <a:pt x="6222941" y="446199"/>
                </a:cubicBezTo>
                <a:cubicBezTo>
                  <a:pt x="6222941" y="454980"/>
                  <a:pt x="6220334" y="462755"/>
                  <a:pt x="6215120" y="469523"/>
                </a:cubicBezTo>
                <a:cubicBezTo>
                  <a:pt x="6209906" y="476292"/>
                  <a:pt x="6203184" y="480499"/>
                  <a:pt x="6194952" y="482146"/>
                </a:cubicBezTo>
                <a:cubicBezTo>
                  <a:pt x="6178670" y="485804"/>
                  <a:pt x="6167694" y="487634"/>
                  <a:pt x="6162023" y="487634"/>
                </a:cubicBezTo>
                <a:lnTo>
                  <a:pt x="6109613" y="487634"/>
                </a:lnTo>
                <a:close/>
                <a:moveTo>
                  <a:pt x="6830564" y="324639"/>
                </a:moveTo>
                <a:lnTo>
                  <a:pt x="6830564" y="726912"/>
                </a:lnTo>
                <a:lnTo>
                  <a:pt x="7169725" y="726912"/>
                </a:lnTo>
                <a:lnTo>
                  <a:pt x="7169725" y="635811"/>
                </a:lnTo>
                <a:lnTo>
                  <a:pt x="6955142" y="635811"/>
                </a:lnTo>
                <a:lnTo>
                  <a:pt x="6955142" y="556509"/>
                </a:lnTo>
                <a:lnTo>
                  <a:pt x="7148595" y="556509"/>
                </a:lnTo>
                <a:lnTo>
                  <a:pt x="7148595" y="474462"/>
                </a:lnTo>
                <a:lnTo>
                  <a:pt x="6955142" y="474462"/>
                </a:lnTo>
                <a:lnTo>
                  <a:pt x="6955142" y="410527"/>
                </a:lnTo>
                <a:lnTo>
                  <a:pt x="7163687" y="410527"/>
                </a:lnTo>
                <a:lnTo>
                  <a:pt x="7163687" y="324639"/>
                </a:lnTo>
                <a:close/>
                <a:moveTo>
                  <a:pt x="6420989" y="324639"/>
                </a:moveTo>
                <a:lnTo>
                  <a:pt x="6420989" y="726912"/>
                </a:lnTo>
                <a:lnTo>
                  <a:pt x="6760150" y="726912"/>
                </a:lnTo>
                <a:lnTo>
                  <a:pt x="6760150" y="635811"/>
                </a:lnTo>
                <a:lnTo>
                  <a:pt x="6545567" y="635811"/>
                </a:lnTo>
                <a:lnTo>
                  <a:pt x="6545567" y="556509"/>
                </a:lnTo>
                <a:lnTo>
                  <a:pt x="6739021" y="556509"/>
                </a:lnTo>
                <a:lnTo>
                  <a:pt x="6739021" y="474462"/>
                </a:lnTo>
                <a:lnTo>
                  <a:pt x="6545567" y="474462"/>
                </a:lnTo>
                <a:lnTo>
                  <a:pt x="6545567" y="410527"/>
                </a:lnTo>
                <a:lnTo>
                  <a:pt x="6754113" y="410527"/>
                </a:lnTo>
                <a:lnTo>
                  <a:pt x="6754113" y="324639"/>
                </a:lnTo>
                <a:close/>
                <a:moveTo>
                  <a:pt x="5984760" y="324639"/>
                </a:moveTo>
                <a:lnTo>
                  <a:pt x="5984760" y="726912"/>
                </a:lnTo>
                <a:lnTo>
                  <a:pt x="6109613" y="726912"/>
                </a:lnTo>
                <a:lnTo>
                  <a:pt x="6109613" y="563643"/>
                </a:lnTo>
                <a:lnTo>
                  <a:pt x="6120589" y="563643"/>
                </a:lnTo>
                <a:cubicBezTo>
                  <a:pt x="6131931" y="563643"/>
                  <a:pt x="6142084" y="566753"/>
                  <a:pt x="6151047" y="572973"/>
                </a:cubicBezTo>
                <a:cubicBezTo>
                  <a:pt x="6157633" y="577729"/>
                  <a:pt x="6165134" y="588065"/>
                  <a:pt x="6173548" y="603980"/>
                </a:cubicBezTo>
                <a:lnTo>
                  <a:pt x="6239992" y="726912"/>
                </a:lnTo>
                <a:lnTo>
                  <a:pt x="6380447" y="726912"/>
                </a:lnTo>
                <a:lnTo>
                  <a:pt x="6320250" y="610347"/>
                </a:lnTo>
                <a:cubicBezTo>
                  <a:pt x="6317326" y="604488"/>
                  <a:pt x="6311522" y="596156"/>
                  <a:pt x="6302839" y="585353"/>
                </a:cubicBezTo>
                <a:cubicBezTo>
                  <a:pt x="6294155" y="574550"/>
                  <a:pt x="6287528" y="567500"/>
                  <a:pt x="6282957" y="564205"/>
                </a:cubicBezTo>
                <a:cubicBezTo>
                  <a:pt x="6276191" y="559263"/>
                  <a:pt x="6265406" y="554319"/>
                  <a:pt x="6250599" y="549374"/>
                </a:cubicBezTo>
                <a:cubicBezTo>
                  <a:pt x="6269087" y="545167"/>
                  <a:pt x="6283639" y="539862"/>
                  <a:pt x="6294255" y="533459"/>
                </a:cubicBezTo>
                <a:cubicBezTo>
                  <a:pt x="6310910" y="523397"/>
                  <a:pt x="6323998" y="510272"/>
                  <a:pt x="6333516" y="494082"/>
                </a:cubicBezTo>
                <a:cubicBezTo>
                  <a:pt x="6343034" y="477892"/>
                  <a:pt x="6347793" y="458639"/>
                  <a:pt x="6347793" y="436321"/>
                </a:cubicBezTo>
                <a:cubicBezTo>
                  <a:pt x="6347793" y="410710"/>
                  <a:pt x="6341574" y="388986"/>
                  <a:pt x="6329134" y="371150"/>
                </a:cubicBezTo>
                <a:cubicBezTo>
                  <a:pt x="6316694" y="353314"/>
                  <a:pt x="6300322" y="341103"/>
                  <a:pt x="6280016" y="334517"/>
                </a:cubicBezTo>
                <a:cubicBezTo>
                  <a:pt x="6259710" y="327932"/>
                  <a:pt x="6230349" y="324639"/>
                  <a:pt x="6191933" y="324639"/>
                </a:cubicBezTo>
                <a:close/>
                <a:moveTo>
                  <a:pt x="5516937" y="324639"/>
                </a:moveTo>
                <a:lnTo>
                  <a:pt x="5516937" y="726912"/>
                </a:lnTo>
                <a:lnTo>
                  <a:pt x="5641241" y="726912"/>
                </a:lnTo>
                <a:lnTo>
                  <a:pt x="5641241" y="564192"/>
                </a:lnTo>
                <a:lnTo>
                  <a:pt x="5777070" y="564192"/>
                </a:lnTo>
                <a:lnTo>
                  <a:pt x="5777070" y="726912"/>
                </a:lnTo>
                <a:lnTo>
                  <a:pt x="5901923" y="726912"/>
                </a:lnTo>
                <a:lnTo>
                  <a:pt x="5901923" y="324639"/>
                </a:lnTo>
                <a:lnTo>
                  <a:pt x="5777070" y="324639"/>
                </a:lnTo>
                <a:lnTo>
                  <a:pt x="5777070" y="465407"/>
                </a:lnTo>
                <a:lnTo>
                  <a:pt x="5641241" y="465407"/>
                </a:lnTo>
                <a:lnTo>
                  <a:pt x="5641241" y="324639"/>
                </a:lnTo>
                <a:close/>
                <a:moveTo>
                  <a:pt x="5078550" y="324639"/>
                </a:moveTo>
                <a:lnTo>
                  <a:pt x="5078550" y="423972"/>
                </a:lnTo>
                <a:lnTo>
                  <a:pt x="5205324" y="423972"/>
                </a:lnTo>
                <a:lnTo>
                  <a:pt x="5205324" y="726912"/>
                </a:lnTo>
                <a:lnTo>
                  <a:pt x="5329628" y="726912"/>
                </a:lnTo>
                <a:lnTo>
                  <a:pt x="5329628" y="423972"/>
                </a:lnTo>
                <a:lnTo>
                  <a:pt x="5456401" y="423972"/>
                </a:lnTo>
                <a:lnTo>
                  <a:pt x="5456401" y="324639"/>
                </a:lnTo>
                <a:close/>
                <a:moveTo>
                  <a:pt x="4478986" y="324639"/>
                </a:moveTo>
                <a:lnTo>
                  <a:pt x="4595058" y="324639"/>
                </a:lnTo>
                <a:lnTo>
                  <a:pt x="4746528" y="547196"/>
                </a:lnTo>
                <a:lnTo>
                  <a:pt x="4746528" y="324639"/>
                </a:lnTo>
                <a:lnTo>
                  <a:pt x="4863697" y="324639"/>
                </a:lnTo>
                <a:lnTo>
                  <a:pt x="4863697" y="726912"/>
                </a:lnTo>
                <a:lnTo>
                  <a:pt x="4746528" y="726912"/>
                </a:lnTo>
                <a:lnTo>
                  <a:pt x="4595881" y="506036"/>
                </a:lnTo>
                <a:lnTo>
                  <a:pt x="4595881" y="726912"/>
                </a:lnTo>
                <a:lnTo>
                  <a:pt x="4478986" y="726912"/>
                </a:lnTo>
                <a:close/>
                <a:moveTo>
                  <a:pt x="3806827" y="324639"/>
                </a:moveTo>
                <a:lnTo>
                  <a:pt x="3931406" y="324639"/>
                </a:lnTo>
                <a:lnTo>
                  <a:pt x="3931406" y="726912"/>
                </a:lnTo>
                <a:lnTo>
                  <a:pt x="3806827" y="726912"/>
                </a:lnTo>
                <a:close/>
                <a:moveTo>
                  <a:pt x="3364050" y="324639"/>
                </a:moveTo>
                <a:lnTo>
                  <a:pt x="3741901" y="324639"/>
                </a:lnTo>
                <a:lnTo>
                  <a:pt x="3741901" y="423972"/>
                </a:lnTo>
                <a:lnTo>
                  <a:pt x="3615128" y="423972"/>
                </a:lnTo>
                <a:lnTo>
                  <a:pt x="3615128" y="726912"/>
                </a:lnTo>
                <a:lnTo>
                  <a:pt x="3490824" y="726912"/>
                </a:lnTo>
                <a:lnTo>
                  <a:pt x="3490824" y="423972"/>
                </a:lnTo>
                <a:lnTo>
                  <a:pt x="3364050" y="423972"/>
                </a:lnTo>
                <a:close/>
                <a:moveTo>
                  <a:pt x="3103122" y="324639"/>
                </a:moveTo>
                <a:lnTo>
                  <a:pt x="3238711" y="324639"/>
                </a:lnTo>
                <a:lnTo>
                  <a:pt x="3389872" y="726912"/>
                </a:lnTo>
                <a:lnTo>
                  <a:pt x="3259702" y="726912"/>
                </a:lnTo>
                <a:lnTo>
                  <a:pt x="3239576" y="660507"/>
                </a:lnTo>
                <a:lnTo>
                  <a:pt x="3098452" y="660507"/>
                </a:lnTo>
                <a:lnTo>
                  <a:pt x="3078845" y="726912"/>
                </a:lnTo>
                <a:lnTo>
                  <a:pt x="2951926" y="726912"/>
                </a:lnTo>
                <a:close/>
                <a:moveTo>
                  <a:pt x="2368553" y="324639"/>
                </a:moveTo>
                <a:lnTo>
                  <a:pt x="2493131" y="324639"/>
                </a:lnTo>
                <a:lnTo>
                  <a:pt x="2493131" y="726912"/>
                </a:lnTo>
                <a:lnTo>
                  <a:pt x="2368553" y="726912"/>
                </a:lnTo>
                <a:close/>
                <a:moveTo>
                  <a:pt x="1992138" y="324639"/>
                </a:moveTo>
                <a:lnTo>
                  <a:pt x="2116442" y="324639"/>
                </a:lnTo>
                <a:lnTo>
                  <a:pt x="2116442" y="627853"/>
                </a:lnTo>
                <a:lnTo>
                  <a:pt x="2310445" y="627853"/>
                </a:lnTo>
                <a:lnTo>
                  <a:pt x="2310445" y="726912"/>
                </a:lnTo>
                <a:lnTo>
                  <a:pt x="1992138" y="726912"/>
                </a:lnTo>
                <a:close/>
                <a:moveTo>
                  <a:pt x="1664846" y="324639"/>
                </a:moveTo>
                <a:lnTo>
                  <a:pt x="1800436" y="324639"/>
                </a:lnTo>
                <a:lnTo>
                  <a:pt x="1951597" y="726912"/>
                </a:lnTo>
                <a:lnTo>
                  <a:pt x="1821427" y="726912"/>
                </a:lnTo>
                <a:lnTo>
                  <a:pt x="1801302" y="660507"/>
                </a:lnTo>
                <a:lnTo>
                  <a:pt x="1660178" y="660507"/>
                </a:lnTo>
                <a:lnTo>
                  <a:pt x="1640571" y="726912"/>
                </a:lnTo>
                <a:lnTo>
                  <a:pt x="1513651" y="726912"/>
                </a:lnTo>
                <a:close/>
                <a:moveTo>
                  <a:pt x="1106588" y="324639"/>
                </a:moveTo>
                <a:lnTo>
                  <a:pt x="1230618" y="324639"/>
                </a:lnTo>
                <a:lnTo>
                  <a:pt x="1230618" y="570014"/>
                </a:lnTo>
                <a:cubicBezTo>
                  <a:pt x="1230618" y="591949"/>
                  <a:pt x="1236700" y="609085"/>
                  <a:pt x="1248865" y="621422"/>
                </a:cubicBezTo>
                <a:cubicBezTo>
                  <a:pt x="1261031" y="633758"/>
                  <a:pt x="1277906" y="639927"/>
                  <a:pt x="1299493" y="639927"/>
                </a:cubicBezTo>
                <a:cubicBezTo>
                  <a:pt x="1320896" y="639927"/>
                  <a:pt x="1337680" y="633849"/>
                  <a:pt x="1349845" y="621694"/>
                </a:cubicBezTo>
                <a:cubicBezTo>
                  <a:pt x="1362010" y="609539"/>
                  <a:pt x="1368093" y="592312"/>
                  <a:pt x="1368093" y="570014"/>
                </a:cubicBezTo>
                <a:lnTo>
                  <a:pt x="1368093" y="324639"/>
                </a:lnTo>
                <a:lnTo>
                  <a:pt x="1492123" y="324639"/>
                </a:lnTo>
                <a:lnTo>
                  <a:pt x="1492123" y="564308"/>
                </a:lnTo>
                <a:cubicBezTo>
                  <a:pt x="1492123" y="588072"/>
                  <a:pt x="1488418" y="610511"/>
                  <a:pt x="1481009" y="631626"/>
                </a:cubicBezTo>
                <a:cubicBezTo>
                  <a:pt x="1473601" y="652741"/>
                  <a:pt x="1461984" y="671205"/>
                  <a:pt x="1446160" y="687019"/>
                </a:cubicBezTo>
                <a:cubicBezTo>
                  <a:pt x="1430336" y="702833"/>
                  <a:pt x="1413735" y="713938"/>
                  <a:pt x="1396356" y="720335"/>
                </a:cubicBezTo>
                <a:cubicBezTo>
                  <a:pt x="1372209" y="729293"/>
                  <a:pt x="1343214" y="733772"/>
                  <a:pt x="1309371" y="733772"/>
                </a:cubicBezTo>
                <a:cubicBezTo>
                  <a:pt x="1289797" y="733772"/>
                  <a:pt x="1268439" y="732401"/>
                  <a:pt x="1245298" y="729658"/>
                </a:cubicBezTo>
                <a:cubicBezTo>
                  <a:pt x="1222157" y="726916"/>
                  <a:pt x="1202811" y="721477"/>
                  <a:pt x="1187262" y="713342"/>
                </a:cubicBezTo>
                <a:cubicBezTo>
                  <a:pt x="1171712" y="705207"/>
                  <a:pt x="1157489" y="693644"/>
                  <a:pt x="1144593" y="678654"/>
                </a:cubicBezTo>
                <a:cubicBezTo>
                  <a:pt x="1131696" y="663663"/>
                  <a:pt x="1122869" y="648216"/>
                  <a:pt x="1118113" y="632312"/>
                </a:cubicBezTo>
                <a:cubicBezTo>
                  <a:pt x="1110430" y="606718"/>
                  <a:pt x="1106588" y="584050"/>
                  <a:pt x="1106588" y="564308"/>
                </a:cubicBezTo>
                <a:close/>
                <a:moveTo>
                  <a:pt x="482603" y="324639"/>
                </a:moveTo>
                <a:lnTo>
                  <a:pt x="607181" y="324639"/>
                </a:lnTo>
                <a:lnTo>
                  <a:pt x="607181" y="726912"/>
                </a:lnTo>
                <a:lnTo>
                  <a:pt x="482603" y="726912"/>
                </a:lnTo>
                <a:close/>
                <a:moveTo>
                  <a:pt x="0" y="324639"/>
                </a:moveTo>
                <a:lnTo>
                  <a:pt x="129942" y="324639"/>
                </a:lnTo>
                <a:lnTo>
                  <a:pt x="220481" y="614133"/>
                </a:lnTo>
                <a:lnTo>
                  <a:pt x="309864" y="324639"/>
                </a:lnTo>
                <a:lnTo>
                  <a:pt x="436024" y="324639"/>
                </a:lnTo>
                <a:lnTo>
                  <a:pt x="286655" y="726912"/>
                </a:lnTo>
                <a:lnTo>
                  <a:pt x="151924" y="726912"/>
                </a:lnTo>
                <a:close/>
                <a:moveTo>
                  <a:pt x="4203519" y="317779"/>
                </a:moveTo>
                <a:cubicBezTo>
                  <a:pt x="4270473" y="317779"/>
                  <a:pt x="4322061" y="335752"/>
                  <a:pt x="4358282" y="371699"/>
                </a:cubicBezTo>
                <a:cubicBezTo>
                  <a:pt x="4394503" y="407646"/>
                  <a:pt x="4412614" y="457998"/>
                  <a:pt x="4412614" y="522757"/>
                </a:cubicBezTo>
                <a:cubicBezTo>
                  <a:pt x="4412614" y="569771"/>
                  <a:pt x="4404702" y="608325"/>
                  <a:pt x="4388878" y="638417"/>
                </a:cubicBezTo>
                <a:cubicBezTo>
                  <a:pt x="4373054" y="668510"/>
                  <a:pt x="4350187" y="691926"/>
                  <a:pt x="4320277" y="708664"/>
                </a:cubicBezTo>
                <a:cubicBezTo>
                  <a:pt x="4290368" y="725403"/>
                  <a:pt x="4253095" y="733772"/>
                  <a:pt x="4208459" y="733772"/>
                </a:cubicBezTo>
                <a:cubicBezTo>
                  <a:pt x="4163091" y="733772"/>
                  <a:pt x="4125544" y="726546"/>
                  <a:pt x="4095817" y="712094"/>
                </a:cubicBezTo>
                <a:cubicBezTo>
                  <a:pt x="4066090" y="697643"/>
                  <a:pt x="4041988" y="674776"/>
                  <a:pt x="4023512" y="643494"/>
                </a:cubicBezTo>
                <a:cubicBezTo>
                  <a:pt x="4005036" y="612212"/>
                  <a:pt x="3995797" y="573064"/>
                  <a:pt x="3995797" y="526050"/>
                </a:cubicBezTo>
                <a:cubicBezTo>
                  <a:pt x="3995797" y="460376"/>
                  <a:pt x="4014091" y="409246"/>
                  <a:pt x="4050678" y="372659"/>
                </a:cubicBezTo>
                <a:cubicBezTo>
                  <a:pt x="4087265" y="336072"/>
                  <a:pt x="4138212" y="317779"/>
                  <a:pt x="4203519" y="317779"/>
                </a:cubicBezTo>
                <a:close/>
                <a:moveTo>
                  <a:pt x="2747055" y="317779"/>
                </a:moveTo>
                <a:cubicBezTo>
                  <a:pt x="2798460" y="317779"/>
                  <a:pt x="2837653" y="327337"/>
                  <a:pt x="2864636" y="346454"/>
                </a:cubicBezTo>
                <a:cubicBezTo>
                  <a:pt x="2891619" y="365571"/>
                  <a:pt x="2907672" y="395984"/>
                  <a:pt x="2912794" y="437693"/>
                </a:cubicBezTo>
                <a:lnTo>
                  <a:pt x="2795624" y="444553"/>
                </a:lnTo>
                <a:cubicBezTo>
                  <a:pt x="2792514" y="426442"/>
                  <a:pt x="2785974" y="413271"/>
                  <a:pt x="2776005" y="405039"/>
                </a:cubicBezTo>
                <a:cubicBezTo>
                  <a:pt x="2766034" y="396807"/>
                  <a:pt x="2752269" y="392691"/>
                  <a:pt x="2734707" y="392691"/>
                </a:cubicBezTo>
                <a:cubicBezTo>
                  <a:pt x="2720255" y="392691"/>
                  <a:pt x="2709371" y="395755"/>
                  <a:pt x="2702053" y="401883"/>
                </a:cubicBezTo>
                <a:cubicBezTo>
                  <a:pt x="2694736" y="408011"/>
                  <a:pt x="2691077" y="415466"/>
                  <a:pt x="2691077" y="424247"/>
                </a:cubicBezTo>
                <a:cubicBezTo>
                  <a:pt x="2691077" y="430650"/>
                  <a:pt x="2694096" y="436412"/>
                  <a:pt x="2700132" y="441534"/>
                </a:cubicBezTo>
                <a:cubicBezTo>
                  <a:pt x="2705986" y="446839"/>
                  <a:pt x="2719889" y="451778"/>
                  <a:pt x="2741842" y="456352"/>
                </a:cubicBezTo>
                <a:cubicBezTo>
                  <a:pt x="2796173" y="468060"/>
                  <a:pt x="2835092" y="479905"/>
                  <a:pt x="2858599" y="491887"/>
                </a:cubicBezTo>
                <a:cubicBezTo>
                  <a:pt x="2882106" y="503869"/>
                  <a:pt x="2899211" y="518733"/>
                  <a:pt x="2909912" y="536477"/>
                </a:cubicBezTo>
                <a:cubicBezTo>
                  <a:pt x="2920614" y="554222"/>
                  <a:pt x="2925965" y="574070"/>
                  <a:pt x="2925965" y="596022"/>
                </a:cubicBezTo>
                <a:cubicBezTo>
                  <a:pt x="2925965" y="621816"/>
                  <a:pt x="2918830" y="645598"/>
                  <a:pt x="2904562" y="667367"/>
                </a:cubicBezTo>
                <a:cubicBezTo>
                  <a:pt x="2890293" y="689136"/>
                  <a:pt x="2870353" y="705646"/>
                  <a:pt x="2844742" y="716896"/>
                </a:cubicBezTo>
                <a:cubicBezTo>
                  <a:pt x="2819131" y="728147"/>
                  <a:pt x="2786843" y="733772"/>
                  <a:pt x="2747878" y="733772"/>
                </a:cubicBezTo>
                <a:cubicBezTo>
                  <a:pt x="2679461" y="733772"/>
                  <a:pt x="2632081" y="720601"/>
                  <a:pt x="2605738" y="694258"/>
                </a:cubicBezTo>
                <a:cubicBezTo>
                  <a:pt x="2579396" y="667916"/>
                  <a:pt x="2564486" y="634439"/>
                  <a:pt x="2561011" y="593827"/>
                </a:cubicBezTo>
                <a:lnTo>
                  <a:pt x="2679278" y="586418"/>
                </a:lnTo>
                <a:cubicBezTo>
                  <a:pt x="2681839" y="605627"/>
                  <a:pt x="2687053" y="620261"/>
                  <a:pt x="2694919" y="630323"/>
                </a:cubicBezTo>
                <a:cubicBezTo>
                  <a:pt x="2707724" y="646604"/>
                  <a:pt x="2726018" y="654744"/>
                  <a:pt x="2749799" y="654744"/>
                </a:cubicBezTo>
                <a:cubicBezTo>
                  <a:pt x="2767543" y="654744"/>
                  <a:pt x="2781218" y="650583"/>
                  <a:pt x="2790822" y="642259"/>
                </a:cubicBezTo>
                <a:cubicBezTo>
                  <a:pt x="2800426" y="633936"/>
                  <a:pt x="2805228" y="624286"/>
                  <a:pt x="2805228" y="613310"/>
                </a:cubicBezTo>
                <a:cubicBezTo>
                  <a:pt x="2805228" y="602882"/>
                  <a:pt x="2800655" y="593553"/>
                  <a:pt x="2791508" y="585321"/>
                </a:cubicBezTo>
                <a:cubicBezTo>
                  <a:pt x="2782361" y="577089"/>
                  <a:pt x="2761141" y="569314"/>
                  <a:pt x="2727847" y="561997"/>
                </a:cubicBezTo>
                <a:cubicBezTo>
                  <a:pt x="2673333" y="549740"/>
                  <a:pt x="2634459" y="533459"/>
                  <a:pt x="2611226" y="513153"/>
                </a:cubicBezTo>
                <a:cubicBezTo>
                  <a:pt x="2587811" y="492847"/>
                  <a:pt x="2576103" y="466962"/>
                  <a:pt x="2576103" y="435497"/>
                </a:cubicBezTo>
                <a:cubicBezTo>
                  <a:pt x="2576103" y="414826"/>
                  <a:pt x="2582094" y="395297"/>
                  <a:pt x="2594076" y="376913"/>
                </a:cubicBezTo>
                <a:cubicBezTo>
                  <a:pt x="2606059" y="358528"/>
                  <a:pt x="2624078" y="344076"/>
                  <a:pt x="2648133" y="333557"/>
                </a:cubicBezTo>
                <a:cubicBezTo>
                  <a:pt x="2672189" y="323038"/>
                  <a:pt x="2705164" y="317779"/>
                  <a:pt x="2747055" y="317779"/>
                </a:cubicBezTo>
                <a:close/>
                <a:moveTo>
                  <a:pt x="861105" y="317779"/>
                </a:moveTo>
                <a:cubicBezTo>
                  <a:pt x="912510" y="317779"/>
                  <a:pt x="951704" y="327337"/>
                  <a:pt x="978687" y="346454"/>
                </a:cubicBezTo>
                <a:cubicBezTo>
                  <a:pt x="1005669" y="365571"/>
                  <a:pt x="1021721" y="395984"/>
                  <a:pt x="1026844" y="437693"/>
                </a:cubicBezTo>
                <a:lnTo>
                  <a:pt x="909674" y="444553"/>
                </a:lnTo>
                <a:cubicBezTo>
                  <a:pt x="906565" y="426442"/>
                  <a:pt x="900024" y="413271"/>
                  <a:pt x="890055" y="405039"/>
                </a:cubicBezTo>
                <a:cubicBezTo>
                  <a:pt x="880085" y="396807"/>
                  <a:pt x="866319" y="392691"/>
                  <a:pt x="848757" y="392691"/>
                </a:cubicBezTo>
                <a:cubicBezTo>
                  <a:pt x="834305" y="392691"/>
                  <a:pt x="823420" y="395755"/>
                  <a:pt x="816103" y="401883"/>
                </a:cubicBezTo>
                <a:cubicBezTo>
                  <a:pt x="808786" y="408011"/>
                  <a:pt x="805127" y="415466"/>
                  <a:pt x="805127" y="424247"/>
                </a:cubicBezTo>
                <a:cubicBezTo>
                  <a:pt x="805127" y="430650"/>
                  <a:pt x="808145" y="436412"/>
                  <a:pt x="814182" y="441534"/>
                </a:cubicBezTo>
                <a:cubicBezTo>
                  <a:pt x="820036" y="446839"/>
                  <a:pt x="833939" y="451778"/>
                  <a:pt x="855891" y="456352"/>
                </a:cubicBezTo>
                <a:cubicBezTo>
                  <a:pt x="910223" y="468060"/>
                  <a:pt x="949142" y="479905"/>
                  <a:pt x="972650" y="491887"/>
                </a:cubicBezTo>
                <a:cubicBezTo>
                  <a:pt x="996157" y="503869"/>
                  <a:pt x="1013261" y="518733"/>
                  <a:pt x="1023962" y="536477"/>
                </a:cubicBezTo>
                <a:cubicBezTo>
                  <a:pt x="1034664" y="554222"/>
                  <a:pt x="1040015" y="574070"/>
                  <a:pt x="1040015" y="596022"/>
                </a:cubicBezTo>
                <a:cubicBezTo>
                  <a:pt x="1040015" y="621816"/>
                  <a:pt x="1032881" y="645598"/>
                  <a:pt x="1018612" y="667367"/>
                </a:cubicBezTo>
                <a:cubicBezTo>
                  <a:pt x="1004343" y="689136"/>
                  <a:pt x="984403" y="705646"/>
                  <a:pt x="958792" y="716896"/>
                </a:cubicBezTo>
                <a:cubicBezTo>
                  <a:pt x="933181" y="728147"/>
                  <a:pt x="900894" y="733772"/>
                  <a:pt x="861928" y="733772"/>
                </a:cubicBezTo>
                <a:cubicBezTo>
                  <a:pt x="793511" y="733772"/>
                  <a:pt x="746131" y="720601"/>
                  <a:pt x="719788" y="694258"/>
                </a:cubicBezTo>
                <a:cubicBezTo>
                  <a:pt x="693446" y="667916"/>
                  <a:pt x="678537" y="634439"/>
                  <a:pt x="675061" y="593827"/>
                </a:cubicBezTo>
                <a:lnTo>
                  <a:pt x="793328" y="586418"/>
                </a:lnTo>
                <a:cubicBezTo>
                  <a:pt x="795889" y="605627"/>
                  <a:pt x="801103" y="620261"/>
                  <a:pt x="808969" y="630323"/>
                </a:cubicBezTo>
                <a:cubicBezTo>
                  <a:pt x="821774" y="646604"/>
                  <a:pt x="840067" y="654744"/>
                  <a:pt x="863849" y="654744"/>
                </a:cubicBezTo>
                <a:cubicBezTo>
                  <a:pt x="881594" y="654744"/>
                  <a:pt x="895268" y="650583"/>
                  <a:pt x="904872" y="642259"/>
                </a:cubicBezTo>
                <a:cubicBezTo>
                  <a:pt x="914476" y="633936"/>
                  <a:pt x="919278" y="624286"/>
                  <a:pt x="919278" y="613310"/>
                </a:cubicBezTo>
                <a:cubicBezTo>
                  <a:pt x="919278" y="602882"/>
                  <a:pt x="914705" y="593553"/>
                  <a:pt x="905558" y="585321"/>
                </a:cubicBezTo>
                <a:cubicBezTo>
                  <a:pt x="896411" y="577089"/>
                  <a:pt x="875191" y="569314"/>
                  <a:pt x="841897" y="561997"/>
                </a:cubicBezTo>
                <a:cubicBezTo>
                  <a:pt x="787383" y="549740"/>
                  <a:pt x="748509" y="533459"/>
                  <a:pt x="725276" y="513153"/>
                </a:cubicBezTo>
                <a:cubicBezTo>
                  <a:pt x="701861" y="492847"/>
                  <a:pt x="690153" y="466962"/>
                  <a:pt x="690153" y="435497"/>
                </a:cubicBezTo>
                <a:cubicBezTo>
                  <a:pt x="690153" y="414826"/>
                  <a:pt x="696144" y="395297"/>
                  <a:pt x="708126" y="376913"/>
                </a:cubicBezTo>
                <a:cubicBezTo>
                  <a:pt x="720108" y="358528"/>
                  <a:pt x="738127" y="344076"/>
                  <a:pt x="762183" y="333557"/>
                </a:cubicBezTo>
                <a:cubicBezTo>
                  <a:pt x="786239" y="323038"/>
                  <a:pt x="819213" y="317779"/>
                  <a:pt x="861105" y="317779"/>
                </a:cubicBezTo>
                <a:close/>
                <a:moveTo>
                  <a:pt x="5014772" y="0"/>
                </a:moveTo>
                <a:lnTo>
                  <a:pt x="10707649" y="0"/>
                </a:lnTo>
                <a:lnTo>
                  <a:pt x="10707649" y="6858000"/>
                </a:lnTo>
                <a:lnTo>
                  <a:pt x="5014772" y="6858000"/>
                </a:lnTo>
                <a:close/>
              </a:path>
            </a:pathLst>
          </a:custGeom>
        </p:spPr>
      </p:pic>
      <p:sp>
        <p:nvSpPr>
          <p:cNvPr id="2" name="TextBox 1">
            <a:extLst>
              <a:ext uri="{FF2B5EF4-FFF2-40B4-BE49-F238E27FC236}">
                <a16:creationId xmlns:a16="http://schemas.microsoft.com/office/drawing/2014/main" id="{B855723F-0D08-8D94-EBEF-8A03CF349C9F}"/>
              </a:ext>
            </a:extLst>
          </p:cNvPr>
          <p:cNvSpPr txBox="1"/>
          <p:nvPr/>
        </p:nvSpPr>
        <p:spPr>
          <a:xfrm>
            <a:off x="1" y="1056639"/>
            <a:ext cx="6431280" cy="5324535"/>
          </a:xfrm>
          <a:prstGeom prst="rect">
            <a:avLst/>
          </a:prstGeom>
          <a:solidFill>
            <a:schemeClr val="bg1"/>
          </a:solidFill>
        </p:spPr>
        <p:txBody>
          <a:bodyPr wrap="square" rtlCol="0">
            <a:spAutoFit/>
          </a:bodyPr>
          <a:lstStyle/>
          <a:p>
            <a:r>
              <a:rPr lang="en-AU" b="1" dirty="0"/>
              <a:t>Presented by</a:t>
            </a:r>
          </a:p>
          <a:p>
            <a:r>
              <a:rPr lang="en-AU" sz="1400" dirty="0"/>
              <a:t>Theo Demetriou</a:t>
            </a:r>
          </a:p>
          <a:p>
            <a:endParaRPr lang="en-AU" b="1" dirty="0"/>
          </a:p>
          <a:p>
            <a:r>
              <a:rPr lang="en-AU" b="1" dirty="0"/>
              <a:t>Visualisation: </a:t>
            </a:r>
          </a:p>
          <a:p>
            <a:r>
              <a:rPr lang="en-AU" sz="1400" dirty="0"/>
              <a:t>Bubble Chart</a:t>
            </a:r>
          </a:p>
          <a:p>
            <a:endParaRPr lang="en-AU" dirty="0"/>
          </a:p>
          <a:p>
            <a:r>
              <a:rPr lang="en-AU" b="1" dirty="0"/>
              <a:t>Key components: </a:t>
            </a:r>
          </a:p>
          <a:p>
            <a:r>
              <a:rPr lang="en-AU" sz="1400" dirty="0"/>
              <a:t>X axis: Earnings</a:t>
            </a:r>
          </a:p>
          <a:p>
            <a:r>
              <a:rPr lang="en-AU" sz="1400" dirty="0"/>
              <a:t>Y axis: Budget</a:t>
            </a:r>
          </a:p>
          <a:p>
            <a:r>
              <a:rPr lang="en-AU" sz="1400" dirty="0"/>
              <a:t>Bubble Size: Ratings</a:t>
            </a:r>
          </a:p>
          <a:p>
            <a:r>
              <a:rPr lang="en-AU" sz="1400" dirty="0"/>
              <a:t>Bubble </a:t>
            </a:r>
            <a:r>
              <a:rPr lang="en-AU" sz="1400" dirty="0" err="1"/>
              <a:t>Color</a:t>
            </a:r>
            <a:r>
              <a:rPr lang="en-AU" sz="1400" dirty="0"/>
              <a:t>: Genre category</a:t>
            </a:r>
          </a:p>
          <a:p>
            <a:pPr marL="285750" indent="-285750">
              <a:buFont typeface="Arial" panose="020B0604020202020204" pitchFamily="34" charset="0"/>
              <a:buChar char="•"/>
            </a:pPr>
            <a:endParaRPr lang="en-AU" dirty="0"/>
          </a:p>
          <a:p>
            <a:r>
              <a:rPr lang="en-AU" b="1" dirty="0"/>
              <a:t>Key insights:</a:t>
            </a:r>
            <a:endParaRPr lang="en-AU" sz="1400" dirty="0"/>
          </a:p>
          <a:p>
            <a:r>
              <a:rPr lang="en-AU" sz="1400" dirty="0"/>
              <a:t>Action movies are shown in red and lead the way in terms of top earnings with high budgets </a:t>
            </a:r>
          </a:p>
          <a:p>
            <a:r>
              <a:rPr lang="en-AU" sz="1400" dirty="0"/>
              <a:t>Adventure movies (grey) typically have high budgets however don’t perform as well as their action counterparts.</a:t>
            </a:r>
          </a:p>
          <a:p>
            <a:r>
              <a:rPr lang="en-AU" sz="1400" dirty="0"/>
              <a:t>Animation movies perform moderately well when comparing earnings to budget. </a:t>
            </a:r>
          </a:p>
          <a:p>
            <a:r>
              <a:rPr lang="en-AU" sz="1400" dirty="0"/>
              <a:t>The movie Tangled had a high budget but did not generate well in Domestic earnings. </a:t>
            </a:r>
          </a:p>
          <a:p>
            <a:endParaRPr lang="en-AU" sz="1400" dirty="0"/>
          </a:p>
          <a:p>
            <a:r>
              <a:rPr lang="en-AU" dirty="0"/>
              <a:t>	</a:t>
            </a:r>
          </a:p>
        </p:txBody>
      </p:sp>
      <p:pic>
        <p:nvPicPr>
          <p:cNvPr id="3" name="Picture 2">
            <a:extLst>
              <a:ext uri="{FF2B5EF4-FFF2-40B4-BE49-F238E27FC236}">
                <a16:creationId xmlns:a16="http://schemas.microsoft.com/office/drawing/2014/main" id="{588302BF-A336-EBAD-B1AB-33D855FD1626}"/>
              </a:ext>
            </a:extLst>
          </p:cNvPr>
          <p:cNvPicPr>
            <a:picLocks noChangeAspect="1"/>
          </p:cNvPicPr>
          <p:nvPr/>
        </p:nvPicPr>
        <p:blipFill>
          <a:blip r:embed="rId3"/>
          <a:stretch>
            <a:fillRect/>
          </a:stretch>
        </p:blipFill>
        <p:spPr>
          <a:xfrm>
            <a:off x="6523451" y="1584927"/>
            <a:ext cx="5668549" cy="3688145"/>
          </a:xfrm>
          <a:prstGeom prst="rect">
            <a:avLst/>
          </a:prstGeom>
        </p:spPr>
      </p:pic>
    </p:spTree>
    <p:extLst>
      <p:ext uri="{BB962C8B-B14F-4D97-AF65-F5344CB8AC3E}">
        <p14:creationId xmlns:p14="http://schemas.microsoft.com/office/powerpoint/2010/main" val="1998940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he perfect entertainment snack">
            <a:extLst>
              <a:ext uri="{FF2B5EF4-FFF2-40B4-BE49-F238E27FC236}">
                <a16:creationId xmlns:a16="http://schemas.microsoft.com/office/drawing/2014/main" id="{DA7E9620-BC86-5383-FFFB-6B2F4C4ABD9F}"/>
              </a:ext>
            </a:extLst>
          </p:cNvPr>
          <p:cNvPicPr>
            <a:picLocks noChangeAspect="1"/>
          </p:cNvPicPr>
          <p:nvPr/>
        </p:nvPicPr>
        <p:blipFill rotWithShape="1">
          <a:blip r:embed="rId2">
            <a:extLst>
              <a:ext uri="{28A0092B-C50C-407E-A947-70E740481C1C}">
                <a14:useLocalDpi xmlns:a14="http://schemas.microsoft.com/office/drawing/2010/main" val="0"/>
              </a:ext>
            </a:extLst>
          </a:blip>
          <a:srcRect l="12174"/>
          <a:stretch/>
        </p:blipFill>
        <p:spPr>
          <a:xfrm>
            <a:off x="1484351" y="0"/>
            <a:ext cx="10707649" cy="6858000"/>
          </a:xfrm>
          <a:custGeom>
            <a:avLst/>
            <a:gdLst/>
            <a:ahLst/>
            <a:cxnLst/>
            <a:rect l="l" t="t" r="r" b="b"/>
            <a:pathLst>
              <a:path w="10707649" h="6858000">
                <a:moveTo>
                  <a:pt x="3169390" y="428912"/>
                </a:moveTo>
                <a:lnTo>
                  <a:pt x="3125451" y="573521"/>
                </a:lnTo>
                <a:lnTo>
                  <a:pt x="3213791" y="573521"/>
                </a:lnTo>
                <a:close/>
                <a:moveTo>
                  <a:pt x="1731115" y="428912"/>
                </a:moveTo>
                <a:lnTo>
                  <a:pt x="1687176" y="573521"/>
                </a:lnTo>
                <a:lnTo>
                  <a:pt x="1775517" y="573521"/>
                </a:lnTo>
                <a:close/>
                <a:moveTo>
                  <a:pt x="4203245" y="411899"/>
                </a:moveTo>
                <a:cubicBezTo>
                  <a:pt x="4178183" y="411899"/>
                  <a:pt x="4158060" y="420771"/>
                  <a:pt x="4142877" y="438516"/>
                </a:cubicBezTo>
                <a:cubicBezTo>
                  <a:pt x="4127693" y="456260"/>
                  <a:pt x="4120101" y="485621"/>
                  <a:pt x="4120101" y="526599"/>
                </a:cubicBezTo>
                <a:cubicBezTo>
                  <a:pt x="4120101" y="567210"/>
                  <a:pt x="4127647" y="596388"/>
                  <a:pt x="4142739" y="614133"/>
                </a:cubicBezTo>
                <a:cubicBezTo>
                  <a:pt x="4157831" y="631878"/>
                  <a:pt x="4178366" y="640750"/>
                  <a:pt x="4204343" y="640750"/>
                </a:cubicBezTo>
                <a:cubicBezTo>
                  <a:pt x="4231051" y="640750"/>
                  <a:pt x="4251723" y="632061"/>
                  <a:pt x="4266357" y="614682"/>
                </a:cubicBezTo>
                <a:cubicBezTo>
                  <a:pt x="4280992" y="597303"/>
                  <a:pt x="4288310" y="566113"/>
                  <a:pt x="4288310" y="521111"/>
                </a:cubicBezTo>
                <a:cubicBezTo>
                  <a:pt x="4288310" y="483243"/>
                  <a:pt x="4280672" y="455574"/>
                  <a:pt x="4265397" y="438104"/>
                </a:cubicBezTo>
                <a:cubicBezTo>
                  <a:pt x="4250122" y="420634"/>
                  <a:pt x="4229405" y="411899"/>
                  <a:pt x="4203245" y="411899"/>
                </a:cubicBezTo>
                <a:close/>
                <a:moveTo>
                  <a:pt x="6109613" y="405862"/>
                </a:moveTo>
                <a:lnTo>
                  <a:pt x="6164219" y="405862"/>
                </a:lnTo>
                <a:cubicBezTo>
                  <a:pt x="6186902" y="405862"/>
                  <a:pt x="6202360" y="409338"/>
                  <a:pt x="6210592" y="416289"/>
                </a:cubicBezTo>
                <a:cubicBezTo>
                  <a:pt x="6218824" y="423241"/>
                  <a:pt x="6222941" y="433211"/>
                  <a:pt x="6222941" y="446199"/>
                </a:cubicBezTo>
                <a:cubicBezTo>
                  <a:pt x="6222941" y="454980"/>
                  <a:pt x="6220334" y="462755"/>
                  <a:pt x="6215120" y="469523"/>
                </a:cubicBezTo>
                <a:cubicBezTo>
                  <a:pt x="6209906" y="476292"/>
                  <a:pt x="6203184" y="480499"/>
                  <a:pt x="6194952" y="482146"/>
                </a:cubicBezTo>
                <a:cubicBezTo>
                  <a:pt x="6178670" y="485804"/>
                  <a:pt x="6167694" y="487634"/>
                  <a:pt x="6162023" y="487634"/>
                </a:cubicBezTo>
                <a:lnTo>
                  <a:pt x="6109613" y="487634"/>
                </a:lnTo>
                <a:close/>
                <a:moveTo>
                  <a:pt x="6830564" y="324639"/>
                </a:moveTo>
                <a:lnTo>
                  <a:pt x="6830564" y="726912"/>
                </a:lnTo>
                <a:lnTo>
                  <a:pt x="7169725" y="726912"/>
                </a:lnTo>
                <a:lnTo>
                  <a:pt x="7169725" y="635811"/>
                </a:lnTo>
                <a:lnTo>
                  <a:pt x="6955142" y="635811"/>
                </a:lnTo>
                <a:lnTo>
                  <a:pt x="6955142" y="556509"/>
                </a:lnTo>
                <a:lnTo>
                  <a:pt x="7148595" y="556509"/>
                </a:lnTo>
                <a:lnTo>
                  <a:pt x="7148595" y="474462"/>
                </a:lnTo>
                <a:lnTo>
                  <a:pt x="6955142" y="474462"/>
                </a:lnTo>
                <a:lnTo>
                  <a:pt x="6955142" y="410527"/>
                </a:lnTo>
                <a:lnTo>
                  <a:pt x="7163687" y="410527"/>
                </a:lnTo>
                <a:lnTo>
                  <a:pt x="7163687" y="324639"/>
                </a:lnTo>
                <a:close/>
                <a:moveTo>
                  <a:pt x="6420989" y="324639"/>
                </a:moveTo>
                <a:lnTo>
                  <a:pt x="6420989" y="726912"/>
                </a:lnTo>
                <a:lnTo>
                  <a:pt x="6760150" y="726912"/>
                </a:lnTo>
                <a:lnTo>
                  <a:pt x="6760150" y="635811"/>
                </a:lnTo>
                <a:lnTo>
                  <a:pt x="6545567" y="635811"/>
                </a:lnTo>
                <a:lnTo>
                  <a:pt x="6545567" y="556509"/>
                </a:lnTo>
                <a:lnTo>
                  <a:pt x="6739021" y="556509"/>
                </a:lnTo>
                <a:lnTo>
                  <a:pt x="6739021" y="474462"/>
                </a:lnTo>
                <a:lnTo>
                  <a:pt x="6545567" y="474462"/>
                </a:lnTo>
                <a:lnTo>
                  <a:pt x="6545567" y="410527"/>
                </a:lnTo>
                <a:lnTo>
                  <a:pt x="6754113" y="410527"/>
                </a:lnTo>
                <a:lnTo>
                  <a:pt x="6754113" y="324639"/>
                </a:lnTo>
                <a:close/>
                <a:moveTo>
                  <a:pt x="5984760" y="324639"/>
                </a:moveTo>
                <a:lnTo>
                  <a:pt x="5984760" y="726912"/>
                </a:lnTo>
                <a:lnTo>
                  <a:pt x="6109613" y="726912"/>
                </a:lnTo>
                <a:lnTo>
                  <a:pt x="6109613" y="563643"/>
                </a:lnTo>
                <a:lnTo>
                  <a:pt x="6120589" y="563643"/>
                </a:lnTo>
                <a:cubicBezTo>
                  <a:pt x="6131931" y="563643"/>
                  <a:pt x="6142084" y="566753"/>
                  <a:pt x="6151047" y="572973"/>
                </a:cubicBezTo>
                <a:cubicBezTo>
                  <a:pt x="6157633" y="577729"/>
                  <a:pt x="6165134" y="588065"/>
                  <a:pt x="6173548" y="603980"/>
                </a:cubicBezTo>
                <a:lnTo>
                  <a:pt x="6239992" y="726912"/>
                </a:lnTo>
                <a:lnTo>
                  <a:pt x="6380447" y="726912"/>
                </a:lnTo>
                <a:lnTo>
                  <a:pt x="6320250" y="610347"/>
                </a:lnTo>
                <a:cubicBezTo>
                  <a:pt x="6317326" y="604488"/>
                  <a:pt x="6311522" y="596156"/>
                  <a:pt x="6302839" y="585353"/>
                </a:cubicBezTo>
                <a:cubicBezTo>
                  <a:pt x="6294155" y="574550"/>
                  <a:pt x="6287528" y="567500"/>
                  <a:pt x="6282957" y="564205"/>
                </a:cubicBezTo>
                <a:cubicBezTo>
                  <a:pt x="6276191" y="559263"/>
                  <a:pt x="6265406" y="554319"/>
                  <a:pt x="6250599" y="549374"/>
                </a:cubicBezTo>
                <a:cubicBezTo>
                  <a:pt x="6269087" y="545167"/>
                  <a:pt x="6283639" y="539862"/>
                  <a:pt x="6294255" y="533459"/>
                </a:cubicBezTo>
                <a:cubicBezTo>
                  <a:pt x="6310910" y="523397"/>
                  <a:pt x="6323998" y="510272"/>
                  <a:pt x="6333516" y="494082"/>
                </a:cubicBezTo>
                <a:cubicBezTo>
                  <a:pt x="6343034" y="477892"/>
                  <a:pt x="6347793" y="458639"/>
                  <a:pt x="6347793" y="436321"/>
                </a:cubicBezTo>
                <a:cubicBezTo>
                  <a:pt x="6347793" y="410710"/>
                  <a:pt x="6341574" y="388986"/>
                  <a:pt x="6329134" y="371150"/>
                </a:cubicBezTo>
                <a:cubicBezTo>
                  <a:pt x="6316694" y="353314"/>
                  <a:pt x="6300322" y="341103"/>
                  <a:pt x="6280016" y="334517"/>
                </a:cubicBezTo>
                <a:cubicBezTo>
                  <a:pt x="6259710" y="327932"/>
                  <a:pt x="6230349" y="324639"/>
                  <a:pt x="6191933" y="324639"/>
                </a:cubicBezTo>
                <a:close/>
                <a:moveTo>
                  <a:pt x="5516937" y="324639"/>
                </a:moveTo>
                <a:lnTo>
                  <a:pt x="5516937" y="726912"/>
                </a:lnTo>
                <a:lnTo>
                  <a:pt x="5641241" y="726912"/>
                </a:lnTo>
                <a:lnTo>
                  <a:pt x="5641241" y="564192"/>
                </a:lnTo>
                <a:lnTo>
                  <a:pt x="5777070" y="564192"/>
                </a:lnTo>
                <a:lnTo>
                  <a:pt x="5777070" y="726912"/>
                </a:lnTo>
                <a:lnTo>
                  <a:pt x="5901923" y="726912"/>
                </a:lnTo>
                <a:lnTo>
                  <a:pt x="5901923" y="324639"/>
                </a:lnTo>
                <a:lnTo>
                  <a:pt x="5777070" y="324639"/>
                </a:lnTo>
                <a:lnTo>
                  <a:pt x="5777070" y="465407"/>
                </a:lnTo>
                <a:lnTo>
                  <a:pt x="5641241" y="465407"/>
                </a:lnTo>
                <a:lnTo>
                  <a:pt x="5641241" y="324639"/>
                </a:lnTo>
                <a:close/>
                <a:moveTo>
                  <a:pt x="5078550" y="324639"/>
                </a:moveTo>
                <a:lnTo>
                  <a:pt x="5078550" y="423972"/>
                </a:lnTo>
                <a:lnTo>
                  <a:pt x="5205324" y="423972"/>
                </a:lnTo>
                <a:lnTo>
                  <a:pt x="5205324" y="726912"/>
                </a:lnTo>
                <a:lnTo>
                  <a:pt x="5329628" y="726912"/>
                </a:lnTo>
                <a:lnTo>
                  <a:pt x="5329628" y="423972"/>
                </a:lnTo>
                <a:lnTo>
                  <a:pt x="5456401" y="423972"/>
                </a:lnTo>
                <a:lnTo>
                  <a:pt x="5456401" y="324639"/>
                </a:lnTo>
                <a:close/>
                <a:moveTo>
                  <a:pt x="4478986" y="324639"/>
                </a:moveTo>
                <a:lnTo>
                  <a:pt x="4595058" y="324639"/>
                </a:lnTo>
                <a:lnTo>
                  <a:pt x="4746528" y="547196"/>
                </a:lnTo>
                <a:lnTo>
                  <a:pt x="4746528" y="324639"/>
                </a:lnTo>
                <a:lnTo>
                  <a:pt x="4863697" y="324639"/>
                </a:lnTo>
                <a:lnTo>
                  <a:pt x="4863697" y="726912"/>
                </a:lnTo>
                <a:lnTo>
                  <a:pt x="4746528" y="726912"/>
                </a:lnTo>
                <a:lnTo>
                  <a:pt x="4595881" y="506036"/>
                </a:lnTo>
                <a:lnTo>
                  <a:pt x="4595881" y="726912"/>
                </a:lnTo>
                <a:lnTo>
                  <a:pt x="4478986" y="726912"/>
                </a:lnTo>
                <a:close/>
                <a:moveTo>
                  <a:pt x="3806827" y="324639"/>
                </a:moveTo>
                <a:lnTo>
                  <a:pt x="3931406" y="324639"/>
                </a:lnTo>
                <a:lnTo>
                  <a:pt x="3931406" y="726912"/>
                </a:lnTo>
                <a:lnTo>
                  <a:pt x="3806827" y="726912"/>
                </a:lnTo>
                <a:close/>
                <a:moveTo>
                  <a:pt x="3364050" y="324639"/>
                </a:moveTo>
                <a:lnTo>
                  <a:pt x="3741901" y="324639"/>
                </a:lnTo>
                <a:lnTo>
                  <a:pt x="3741901" y="423972"/>
                </a:lnTo>
                <a:lnTo>
                  <a:pt x="3615128" y="423972"/>
                </a:lnTo>
                <a:lnTo>
                  <a:pt x="3615128" y="726912"/>
                </a:lnTo>
                <a:lnTo>
                  <a:pt x="3490824" y="726912"/>
                </a:lnTo>
                <a:lnTo>
                  <a:pt x="3490824" y="423972"/>
                </a:lnTo>
                <a:lnTo>
                  <a:pt x="3364050" y="423972"/>
                </a:lnTo>
                <a:close/>
                <a:moveTo>
                  <a:pt x="3103122" y="324639"/>
                </a:moveTo>
                <a:lnTo>
                  <a:pt x="3238711" y="324639"/>
                </a:lnTo>
                <a:lnTo>
                  <a:pt x="3389872" y="726912"/>
                </a:lnTo>
                <a:lnTo>
                  <a:pt x="3259702" y="726912"/>
                </a:lnTo>
                <a:lnTo>
                  <a:pt x="3239576" y="660507"/>
                </a:lnTo>
                <a:lnTo>
                  <a:pt x="3098452" y="660507"/>
                </a:lnTo>
                <a:lnTo>
                  <a:pt x="3078845" y="726912"/>
                </a:lnTo>
                <a:lnTo>
                  <a:pt x="2951926" y="726912"/>
                </a:lnTo>
                <a:close/>
                <a:moveTo>
                  <a:pt x="2368553" y="324639"/>
                </a:moveTo>
                <a:lnTo>
                  <a:pt x="2493131" y="324639"/>
                </a:lnTo>
                <a:lnTo>
                  <a:pt x="2493131" y="726912"/>
                </a:lnTo>
                <a:lnTo>
                  <a:pt x="2368553" y="726912"/>
                </a:lnTo>
                <a:close/>
                <a:moveTo>
                  <a:pt x="1992138" y="324639"/>
                </a:moveTo>
                <a:lnTo>
                  <a:pt x="2116442" y="324639"/>
                </a:lnTo>
                <a:lnTo>
                  <a:pt x="2116442" y="627853"/>
                </a:lnTo>
                <a:lnTo>
                  <a:pt x="2310445" y="627853"/>
                </a:lnTo>
                <a:lnTo>
                  <a:pt x="2310445" y="726912"/>
                </a:lnTo>
                <a:lnTo>
                  <a:pt x="1992138" y="726912"/>
                </a:lnTo>
                <a:close/>
                <a:moveTo>
                  <a:pt x="1664846" y="324639"/>
                </a:moveTo>
                <a:lnTo>
                  <a:pt x="1800436" y="324639"/>
                </a:lnTo>
                <a:lnTo>
                  <a:pt x="1951597" y="726912"/>
                </a:lnTo>
                <a:lnTo>
                  <a:pt x="1821427" y="726912"/>
                </a:lnTo>
                <a:lnTo>
                  <a:pt x="1801302" y="660507"/>
                </a:lnTo>
                <a:lnTo>
                  <a:pt x="1660178" y="660507"/>
                </a:lnTo>
                <a:lnTo>
                  <a:pt x="1640571" y="726912"/>
                </a:lnTo>
                <a:lnTo>
                  <a:pt x="1513651" y="726912"/>
                </a:lnTo>
                <a:close/>
                <a:moveTo>
                  <a:pt x="1106588" y="324639"/>
                </a:moveTo>
                <a:lnTo>
                  <a:pt x="1230618" y="324639"/>
                </a:lnTo>
                <a:lnTo>
                  <a:pt x="1230618" y="570014"/>
                </a:lnTo>
                <a:cubicBezTo>
                  <a:pt x="1230618" y="591949"/>
                  <a:pt x="1236700" y="609085"/>
                  <a:pt x="1248865" y="621422"/>
                </a:cubicBezTo>
                <a:cubicBezTo>
                  <a:pt x="1261031" y="633758"/>
                  <a:pt x="1277906" y="639927"/>
                  <a:pt x="1299493" y="639927"/>
                </a:cubicBezTo>
                <a:cubicBezTo>
                  <a:pt x="1320896" y="639927"/>
                  <a:pt x="1337680" y="633849"/>
                  <a:pt x="1349845" y="621694"/>
                </a:cubicBezTo>
                <a:cubicBezTo>
                  <a:pt x="1362010" y="609539"/>
                  <a:pt x="1368093" y="592312"/>
                  <a:pt x="1368093" y="570014"/>
                </a:cubicBezTo>
                <a:lnTo>
                  <a:pt x="1368093" y="324639"/>
                </a:lnTo>
                <a:lnTo>
                  <a:pt x="1492123" y="324639"/>
                </a:lnTo>
                <a:lnTo>
                  <a:pt x="1492123" y="564308"/>
                </a:lnTo>
                <a:cubicBezTo>
                  <a:pt x="1492123" y="588072"/>
                  <a:pt x="1488418" y="610511"/>
                  <a:pt x="1481009" y="631626"/>
                </a:cubicBezTo>
                <a:cubicBezTo>
                  <a:pt x="1473601" y="652741"/>
                  <a:pt x="1461984" y="671205"/>
                  <a:pt x="1446160" y="687019"/>
                </a:cubicBezTo>
                <a:cubicBezTo>
                  <a:pt x="1430336" y="702833"/>
                  <a:pt x="1413735" y="713938"/>
                  <a:pt x="1396356" y="720335"/>
                </a:cubicBezTo>
                <a:cubicBezTo>
                  <a:pt x="1372209" y="729293"/>
                  <a:pt x="1343214" y="733772"/>
                  <a:pt x="1309371" y="733772"/>
                </a:cubicBezTo>
                <a:cubicBezTo>
                  <a:pt x="1289797" y="733772"/>
                  <a:pt x="1268439" y="732401"/>
                  <a:pt x="1245298" y="729658"/>
                </a:cubicBezTo>
                <a:cubicBezTo>
                  <a:pt x="1222157" y="726916"/>
                  <a:pt x="1202811" y="721477"/>
                  <a:pt x="1187262" y="713342"/>
                </a:cubicBezTo>
                <a:cubicBezTo>
                  <a:pt x="1171712" y="705207"/>
                  <a:pt x="1157489" y="693644"/>
                  <a:pt x="1144593" y="678654"/>
                </a:cubicBezTo>
                <a:cubicBezTo>
                  <a:pt x="1131696" y="663663"/>
                  <a:pt x="1122869" y="648216"/>
                  <a:pt x="1118113" y="632312"/>
                </a:cubicBezTo>
                <a:cubicBezTo>
                  <a:pt x="1110430" y="606718"/>
                  <a:pt x="1106588" y="584050"/>
                  <a:pt x="1106588" y="564308"/>
                </a:cubicBezTo>
                <a:close/>
                <a:moveTo>
                  <a:pt x="482603" y="324639"/>
                </a:moveTo>
                <a:lnTo>
                  <a:pt x="607181" y="324639"/>
                </a:lnTo>
                <a:lnTo>
                  <a:pt x="607181" y="726912"/>
                </a:lnTo>
                <a:lnTo>
                  <a:pt x="482603" y="726912"/>
                </a:lnTo>
                <a:close/>
                <a:moveTo>
                  <a:pt x="0" y="324639"/>
                </a:moveTo>
                <a:lnTo>
                  <a:pt x="129942" y="324639"/>
                </a:lnTo>
                <a:lnTo>
                  <a:pt x="220481" y="614133"/>
                </a:lnTo>
                <a:lnTo>
                  <a:pt x="309864" y="324639"/>
                </a:lnTo>
                <a:lnTo>
                  <a:pt x="436024" y="324639"/>
                </a:lnTo>
                <a:lnTo>
                  <a:pt x="286655" y="726912"/>
                </a:lnTo>
                <a:lnTo>
                  <a:pt x="151924" y="726912"/>
                </a:lnTo>
                <a:close/>
                <a:moveTo>
                  <a:pt x="4203519" y="317779"/>
                </a:moveTo>
                <a:cubicBezTo>
                  <a:pt x="4270473" y="317779"/>
                  <a:pt x="4322061" y="335752"/>
                  <a:pt x="4358282" y="371699"/>
                </a:cubicBezTo>
                <a:cubicBezTo>
                  <a:pt x="4394503" y="407646"/>
                  <a:pt x="4412614" y="457998"/>
                  <a:pt x="4412614" y="522757"/>
                </a:cubicBezTo>
                <a:cubicBezTo>
                  <a:pt x="4412614" y="569771"/>
                  <a:pt x="4404702" y="608325"/>
                  <a:pt x="4388878" y="638417"/>
                </a:cubicBezTo>
                <a:cubicBezTo>
                  <a:pt x="4373054" y="668510"/>
                  <a:pt x="4350187" y="691926"/>
                  <a:pt x="4320277" y="708664"/>
                </a:cubicBezTo>
                <a:cubicBezTo>
                  <a:pt x="4290368" y="725403"/>
                  <a:pt x="4253095" y="733772"/>
                  <a:pt x="4208459" y="733772"/>
                </a:cubicBezTo>
                <a:cubicBezTo>
                  <a:pt x="4163091" y="733772"/>
                  <a:pt x="4125544" y="726546"/>
                  <a:pt x="4095817" y="712094"/>
                </a:cubicBezTo>
                <a:cubicBezTo>
                  <a:pt x="4066090" y="697643"/>
                  <a:pt x="4041988" y="674776"/>
                  <a:pt x="4023512" y="643494"/>
                </a:cubicBezTo>
                <a:cubicBezTo>
                  <a:pt x="4005036" y="612212"/>
                  <a:pt x="3995797" y="573064"/>
                  <a:pt x="3995797" y="526050"/>
                </a:cubicBezTo>
                <a:cubicBezTo>
                  <a:pt x="3995797" y="460376"/>
                  <a:pt x="4014091" y="409246"/>
                  <a:pt x="4050678" y="372659"/>
                </a:cubicBezTo>
                <a:cubicBezTo>
                  <a:pt x="4087265" y="336072"/>
                  <a:pt x="4138212" y="317779"/>
                  <a:pt x="4203519" y="317779"/>
                </a:cubicBezTo>
                <a:close/>
                <a:moveTo>
                  <a:pt x="2747055" y="317779"/>
                </a:moveTo>
                <a:cubicBezTo>
                  <a:pt x="2798460" y="317779"/>
                  <a:pt x="2837653" y="327337"/>
                  <a:pt x="2864636" y="346454"/>
                </a:cubicBezTo>
                <a:cubicBezTo>
                  <a:pt x="2891619" y="365571"/>
                  <a:pt x="2907672" y="395984"/>
                  <a:pt x="2912794" y="437693"/>
                </a:cubicBezTo>
                <a:lnTo>
                  <a:pt x="2795624" y="444553"/>
                </a:lnTo>
                <a:cubicBezTo>
                  <a:pt x="2792514" y="426442"/>
                  <a:pt x="2785974" y="413271"/>
                  <a:pt x="2776005" y="405039"/>
                </a:cubicBezTo>
                <a:cubicBezTo>
                  <a:pt x="2766034" y="396807"/>
                  <a:pt x="2752269" y="392691"/>
                  <a:pt x="2734707" y="392691"/>
                </a:cubicBezTo>
                <a:cubicBezTo>
                  <a:pt x="2720255" y="392691"/>
                  <a:pt x="2709371" y="395755"/>
                  <a:pt x="2702053" y="401883"/>
                </a:cubicBezTo>
                <a:cubicBezTo>
                  <a:pt x="2694736" y="408011"/>
                  <a:pt x="2691077" y="415466"/>
                  <a:pt x="2691077" y="424247"/>
                </a:cubicBezTo>
                <a:cubicBezTo>
                  <a:pt x="2691077" y="430650"/>
                  <a:pt x="2694096" y="436412"/>
                  <a:pt x="2700132" y="441534"/>
                </a:cubicBezTo>
                <a:cubicBezTo>
                  <a:pt x="2705986" y="446839"/>
                  <a:pt x="2719889" y="451778"/>
                  <a:pt x="2741842" y="456352"/>
                </a:cubicBezTo>
                <a:cubicBezTo>
                  <a:pt x="2796173" y="468060"/>
                  <a:pt x="2835092" y="479905"/>
                  <a:pt x="2858599" y="491887"/>
                </a:cubicBezTo>
                <a:cubicBezTo>
                  <a:pt x="2882106" y="503869"/>
                  <a:pt x="2899211" y="518733"/>
                  <a:pt x="2909912" y="536477"/>
                </a:cubicBezTo>
                <a:cubicBezTo>
                  <a:pt x="2920614" y="554222"/>
                  <a:pt x="2925965" y="574070"/>
                  <a:pt x="2925965" y="596022"/>
                </a:cubicBezTo>
                <a:cubicBezTo>
                  <a:pt x="2925965" y="621816"/>
                  <a:pt x="2918830" y="645598"/>
                  <a:pt x="2904562" y="667367"/>
                </a:cubicBezTo>
                <a:cubicBezTo>
                  <a:pt x="2890293" y="689136"/>
                  <a:pt x="2870353" y="705646"/>
                  <a:pt x="2844742" y="716896"/>
                </a:cubicBezTo>
                <a:cubicBezTo>
                  <a:pt x="2819131" y="728147"/>
                  <a:pt x="2786843" y="733772"/>
                  <a:pt x="2747878" y="733772"/>
                </a:cubicBezTo>
                <a:cubicBezTo>
                  <a:pt x="2679461" y="733772"/>
                  <a:pt x="2632081" y="720601"/>
                  <a:pt x="2605738" y="694258"/>
                </a:cubicBezTo>
                <a:cubicBezTo>
                  <a:pt x="2579396" y="667916"/>
                  <a:pt x="2564486" y="634439"/>
                  <a:pt x="2561011" y="593827"/>
                </a:cubicBezTo>
                <a:lnTo>
                  <a:pt x="2679278" y="586418"/>
                </a:lnTo>
                <a:cubicBezTo>
                  <a:pt x="2681839" y="605627"/>
                  <a:pt x="2687053" y="620261"/>
                  <a:pt x="2694919" y="630323"/>
                </a:cubicBezTo>
                <a:cubicBezTo>
                  <a:pt x="2707724" y="646604"/>
                  <a:pt x="2726018" y="654744"/>
                  <a:pt x="2749799" y="654744"/>
                </a:cubicBezTo>
                <a:cubicBezTo>
                  <a:pt x="2767543" y="654744"/>
                  <a:pt x="2781218" y="650583"/>
                  <a:pt x="2790822" y="642259"/>
                </a:cubicBezTo>
                <a:cubicBezTo>
                  <a:pt x="2800426" y="633936"/>
                  <a:pt x="2805228" y="624286"/>
                  <a:pt x="2805228" y="613310"/>
                </a:cubicBezTo>
                <a:cubicBezTo>
                  <a:pt x="2805228" y="602882"/>
                  <a:pt x="2800655" y="593553"/>
                  <a:pt x="2791508" y="585321"/>
                </a:cubicBezTo>
                <a:cubicBezTo>
                  <a:pt x="2782361" y="577089"/>
                  <a:pt x="2761141" y="569314"/>
                  <a:pt x="2727847" y="561997"/>
                </a:cubicBezTo>
                <a:cubicBezTo>
                  <a:pt x="2673333" y="549740"/>
                  <a:pt x="2634459" y="533459"/>
                  <a:pt x="2611226" y="513153"/>
                </a:cubicBezTo>
                <a:cubicBezTo>
                  <a:pt x="2587811" y="492847"/>
                  <a:pt x="2576103" y="466962"/>
                  <a:pt x="2576103" y="435497"/>
                </a:cubicBezTo>
                <a:cubicBezTo>
                  <a:pt x="2576103" y="414826"/>
                  <a:pt x="2582094" y="395297"/>
                  <a:pt x="2594076" y="376913"/>
                </a:cubicBezTo>
                <a:cubicBezTo>
                  <a:pt x="2606059" y="358528"/>
                  <a:pt x="2624078" y="344076"/>
                  <a:pt x="2648133" y="333557"/>
                </a:cubicBezTo>
                <a:cubicBezTo>
                  <a:pt x="2672189" y="323038"/>
                  <a:pt x="2705164" y="317779"/>
                  <a:pt x="2747055" y="317779"/>
                </a:cubicBezTo>
                <a:close/>
                <a:moveTo>
                  <a:pt x="861105" y="317779"/>
                </a:moveTo>
                <a:cubicBezTo>
                  <a:pt x="912510" y="317779"/>
                  <a:pt x="951704" y="327337"/>
                  <a:pt x="978687" y="346454"/>
                </a:cubicBezTo>
                <a:cubicBezTo>
                  <a:pt x="1005669" y="365571"/>
                  <a:pt x="1021721" y="395984"/>
                  <a:pt x="1026844" y="437693"/>
                </a:cubicBezTo>
                <a:lnTo>
                  <a:pt x="909674" y="444553"/>
                </a:lnTo>
                <a:cubicBezTo>
                  <a:pt x="906565" y="426442"/>
                  <a:pt x="900024" y="413271"/>
                  <a:pt x="890055" y="405039"/>
                </a:cubicBezTo>
                <a:cubicBezTo>
                  <a:pt x="880085" y="396807"/>
                  <a:pt x="866319" y="392691"/>
                  <a:pt x="848757" y="392691"/>
                </a:cubicBezTo>
                <a:cubicBezTo>
                  <a:pt x="834305" y="392691"/>
                  <a:pt x="823420" y="395755"/>
                  <a:pt x="816103" y="401883"/>
                </a:cubicBezTo>
                <a:cubicBezTo>
                  <a:pt x="808786" y="408011"/>
                  <a:pt x="805127" y="415466"/>
                  <a:pt x="805127" y="424247"/>
                </a:cubicBezTo>
                <a:cubicBezTo>
                  <a:pt x="805127" y="430650"/>
                  <a:pt x="808145" y="436412"/>
                  <a:pt x="814182" y="441534"/>
                </a:cubicBezTo>
                <a:cubicBezTo>
                  <a:pt x="820036" y="446839"/>
                  <a:pt x="833939" y="451778"/>
                  <a:pt x="855891" y="456352"/>
                </a:cubicBezTo>
                <a:cubicBezTo>
                  <a:pt x="910223" y="468060"/>
                  <a:pt x="949142" y="479905"/>
                  <a:pt x="972650" y="491887"/>
                </a:cubicBezTo>
                <a:cubicBezTo>
                  <a:pt x="996157" y="503869"/>
                  <a:pt x="1013261" y="518733"/>
                  <a:pt x="1023962" y="536477"/>
                </a:cubicBezTo>
                <a:cubicBezTo>
                  <a:pt x="1034664" y="554222"/>
                  <a:pt x="1040015" y="574070"/>
                  <a:pt x="1040015" y="596022"/>
                </a:cubicBezTo>
                <a:cubicBezTo>
                  <a:pt x="1040015" y="621816"/>
                  <a:pt x="1032881" y="645598"/>
                  <a:pt x="1018612" y="667367"/>
                </a:cubicBezTo>
                <a:cubicBezTo>
                  <a:pt x="1004343" y="689136"/>
                  <a:pt x="984403" y="705646"/>
                  <a:pt x="958792" y="716896"/>
                </a:cubicBezTo>
                <a:cubicBezTo>
                  <a:pt x="933181" y="728147"/>
                  <a:pt x="900894" y="733772"/>
                  <a:pt x="861928" y="733772"/>
                </a:cubicBezTo>
                <a:cubicBezTo>
                  <a:pt x="793511" y="733772"/>
                  <a:pt x="746131" y="720601"/>
                  <a:pt x="719788" y="694258"/>
                </a:cubicBezTo>
                <a:cubicBezTo>
                  <a:pt x="693446" y="667916"/>
                  <a:pt x="678537" y="634439"/>
                  <a:pt x="675061" y="593827"/>
                </a:cubicBezTo>
                <a:lnTo>
                  <a:pt x="793328" y="586418"/>
                </a:lnTo>
                <a:cubicBezTo>
                  <a:pt x="795889" y="605627"/>
                  <a:pt x="801103" y="620261"/>
                  <a:pt x="808969" y="630323"/>
                </a:cubicBezTo>
                <a:cubicBezTo>
                  <a:pt x="821774" y="646604"/>
                  <a:pt x="840067" y="654744"/>
                  <a:pt x="863849" y="654744"/>
                </a:cubicBezTo>
                <a:cubicBezTo>
                  <a:pt x="881594" y="654744"/>
                  <a:pt x="895268" y="650583"/>
                  <a:pt x="904872" y="642259"/>
                </a:cubicBezTo>
                <a:cubicBezTo>
                  <a:pt x="914476" y="633936"/>
                  <a:pt x="919278" y="624286"/>
                  <a:pt x="919278" y="613310"/>
                </a:cubicBezTo>
                <a:cubicBezTo>
                  <a:pt x="919278" y="602882"/>
                  <a:pt x="914705" y="593553"/>
                  <a:pt x="905558" y="585321"/>
                </a:cubicBezTo>
                <a:cubicBezTo>
                  <a:pt x="896411" y="577089"/>
                  <a:pt x="875191" y="569314"/>
                  <a:pt x="841897" y="561997"/>
                </a:cubicBezTo>
                <a:cubicBezTo>
                  <a:pt x="787383" y="549740"/>
                  <a:pt x="748509" y="533459"/>
                  <a:pt x="725276" y="513153"/>
                </a:cubicBezTo>
                <a:cubicBezTo>
                  <a:pt x="701861" y="492847"/>
                  <a:pt x="690153" y="466962"/>
                  <a:pt x="690153" y="435497"/>
                </a:cubicBezTo>
                <a:cubicBezTo>
                  <a:pt x="690153" y="414826"/>
                  <a:pt x="696144" y="395297"/>
                  <a:pt x="708126" y="376913"/>
                </a:cubicBezTo>
                <a:cubicBezTo>
                  <a:pt x="720108" y="358528"/>
                  <a:pt x="738127" y="344076"/>
                  <a:pt x="762183" y="333557"/>
                </a:cubicBezTo>
                <a:cubicBezTo>
                  <a:pt x="786239" y="323038"/>
                  <a:pt x="819213" y="317779"/>
                  <a:pt x="861105" y="317779"/>
                </a:cubicBezTo>
                <a:close/>
                <a:moveTo>
                  <a:pt x="5014772" y="0"/>
                </a:moveTo>
                <a:lnTo>
                  <a:pt x="10707649" y="0"/>
                </a:lnTo>
                <a:lnTo>
                  <a:pt x="10707649" y="6858000"/>
                </a:lnTo>
                <a:lnTo>
                  <a:pt x="5014772" y="6858000"/>
                </a:lnTo>
                <a:close/>
              </a:path>
            </a:pathLst>
          </a:custGeom>
        </p:spPr>
      </p:pic>
      <p:pic>
        <p:nvPicPr>
          <p:cNvPr id="3" name="Picture 2">
            <a:extLst>
              <a:ext uri="{FF2B5EF4-FFF2-40B4-BE49-F238E27FC236}">
                <a16:creationId xmlns:a16="http://schemas.microsoft.com/office/drawing/2014/main" id="{0530FCFE-004B-4E53-82CD-B5457A397F5B}"/>
              </a:ext>
            </a:extLst>
          </p:cNvPr>
          <p:cNvPicPr>
            <a:picLocks noChangeAspect="1"/>
          </p:cNvPicPr>
          <p:nvPr/>
        </p:nvPicPr>
        <p:blipFill>
          <a:blip r:embed="rId3"/>
          <a:stretch>
            <a:fillRect/>
          </a:stretch>
        </p:blipFill>
        <p:spPr>
          <a:xfrm>
            <a:off x="6545144" y="1763535"/>
            <a:ext cx="5646856" cy="3330930"/>
          </a:xfrm>
          <a:prstGeom prst="rect">
            <a:avLst/>
          </a:prstGeom>
        </p:spPr>
      </p:pic>
      <p:sp>
        <p:nvSpPr>
          <p:cNvPr id="4" name="TextBox 3">
            <a:extLst>
              <a:ext uri="{FF2B5EF4-FFF2-40B4-BE49-F238E27FC236}">
                <a16:creationId xmlns:a16="http://schemas.microsoft.com/office/drawing/2014/main" id="{A4B1D555-496C-3F39-837A-CD313F8F52E2}"/>
              </a:ext>
            </a:extLst>
          </p:cNvPr>
          <p:cNvSpPr txBox="1"/>
          <p:nvPr/>
        </p:nvSpPr>
        <p:spPr>
          <a:xfrm>
            <a:off x="1" y="1056639"/>
            <a:ext cx="6431280" cy="5539978"/>
          </a:xfrm>
          <a:prstGeom prst="rect">
            <a:avLst/>
          </a:prstGeom>
          <a:solidFill>
            <a:schemeClr val="bg1"/>
          </a:solidFill>
        </p:spPr>
        <p:txBody>
          <a:bodyPr wrap="square" rtlCol="0">
            <a:spAutoFit/>
          </a:bodyPr>
          <a:lstStyle/>
          <a:p>
            <a:r>
              <a:rPr lang="en-AU" b="1" dirty="0"/>
              <a:t>Presented by</a:t>
            </a:r>
          </a:p>
          <a:p>
            <a:r>
              <a:rPr lang="en-AU" sz="1400" dirty="0"/>
              <a:t>Theo Demetriou</a:t>
            </a:r>
          </a:p>
          <a:p>
            <a:endParaRPr lang="en-AU" b="1" dirty="0"/>
          </a:p>
          <a:p>
            <a:r>
              <a:rPr lang="en-AU" b="1" dirty="0"/>
              <a:t>Visualisation: </a:t>
            </a:r>
          </a:p>
          <a:p>
            <a:r>
              <a:rPr lang="en-AU" sz="1400" dirty="0"/>
              <a:t>Bubble Chart</a:t>
            </a:r>
          </a:p>
          <a:p>
            <a:endParaRPr lang="en-AU" dirty="0"/>
          </a:p>
          <a:p>
            <a:r>
              <a:rPr lang="en-AU" b="1" dirty="0"/>
              <a:t>Key components: </a:t>
            </a:r>
          </a:p>
          <a:p>
            <a:r>
              <a:rPr lang="en-AU" sz="1400" dirty="0"/>
              <a:t>X axis: Earnings</a:t>
            </a:r>
          </a:p>
          <a:p>
            <a:r>
              <a:rPr lang="en-AU" sz="1400" dirty="0"/>
              <a:t>Y axis: Budget</a:t>
            </a:r>
          </a:p>
          <a:p>
            <a:r>
              <a:rPr lang="en-AU" sz="1400" dirty="0"/>
              <a:t>Bubble Size: Ratings</a:t>
            </a:r>
          </a:p>
          <a:p>
            <a:r>
              <a:rPr lang="en-AU" sz="1400" dirty="0"/>
              <a:t>Bubble </a:t>
            </a:r>
            <a:r>
              <a:rPr lang="en-AU" sz="1400" dirty="0" err="1"/>
              <a:t>Color</a:t>
            </a:r>
            <a:r>
              <a:rPr lang="en-AU" sz="1400" dirty="0"/>
              <a:t>: Genre category</a:t>
            </a:r>
          </a:p>
          <a:p>
            <a:pPr marL="285750" indent="-285750">
              <a:buFont typeface="Arial" panose="020B0604020202020204" pitchFamily="34" charset="0"/>
              <a:buChar char="•"/>
            </a:pPr>
            <a:endParaRPr lang="en-AU" dirty="0"/>
          </a:p>
          <a:p>
            <a:r>
              <a:rPr lang="en-AU" b="1" dirty="0"/>
              <a:t>Key insights:</a:t>
            </a:r>
            <a:endParaRPr lang="en-AU" sz="1400" dirty="0"/>
          </a:p>
          <a:p>
            <a:r>
              <a:rPr lang="en-AU" sz="1400" dirty="0"/>
              <a:t>Action movies are shown in red and lead the way in terms of top earnings with high budgets </a:t>
            </a:r>
          </a:p>
          <a:p>
            <a:r>
              <a:rPr lang="en-AU" sz="1400" dirty="0"/>
              <a:t>Adventure movies (grey) typically have high budgets however don’t perform as well as their action counterparts.</a:t>
            </a:r>
          </a:p>
          <a:p>
            <a:r>
              <a:rPr lang="en-AU" sz="1400" dirty="0"/>
              <a:t>Animation movies perform moderately well when comparing earnings to budget. </a:t>
            </a:r>
          </a:p>
          <a:p>
            <a:r>
              <a:rPr lang="en-AU" sz="1400" dirty="0"/>
              <a:t>The movie Tangled had a high budget but did not generate well in Domestic earnings. </a:t>
            </a:r>
          </a:p>
          <a:p>
            <a:endParaRPr lang="en-AU" sz="1400" dirty="0"/>
          </a:p>
          <a:p>
            <a:endParaRPr lang="en-AU" sz="1400" dirty="0"/>
          </a:p>
          <a:p>
            <a:r>
              <a:rPr lang="en-AU" dirty="0"/>
              <a:t>	</a:t>
            </a:r>
          </a:p>
        </p:txBody>
      </p:sp>
    </p:spTree>
    <p:extLst>
      <p:ext uri="{BB962C8B-B14F-4D97-AF65-F5344CB8AC3E}">
        <p14:creationId xmlns:p14="http://schemas.microsoft.com/office/powerpoint/2010/main" val="3527500263"/>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Retro film strip">
            <a:extLst>
              <a:ext uri="{FF2B5EF4-FFF2-40B4-BE49-F238E27FC236}">
                <a16:creationId xmlns:a16="http://schemas.microsoft.com/office/drawing/2014/main" id="{B6865EB4-D318-BB88-2E0E-67C5DBFBBBD1}"/>
              </a:ext>
            </a:extLst>
          </p:cNvPr>
          <p:cNvPicPr>
            <a:picLocks noChangeAspect="1"/>
          </p:cNvPicPr>
          <p:nvPr/>
        </p:nvPicPr>
        <p:blipFill rotWithShape="1">
          <a:blip r:embed="rId2">
            <a:extLst>
              <a:ext uri="{28A0092B-C50C-407E-A947-70E740481C1C}">
                <a14:useLocalDpi xmlns:a14="http://schemas.microsoft.com/office/drawing/2010/main" val="0"/>
              </a:ext>
            </a:extLst>
          </a:blip>
          <a:srcRect r="28632"/>
          <a:stretch/>
        </p:blipFill>
        <p:spPr>
          <a:xfrm>
            <a:off x="0" y="0"/>
            <a:ext cx="8701197" cy="6858000"/>
          </a:xfrm>
          <a:custGeom>
            <a:avLst/>
            <a:gdLst/>
            <a:ahLst/>
            <a:cxnLst/>
            <a:rect l="l" t="t" r="r" b="b"/>
            <a:pathLst>
              <a:path w="8701197" h="6858000">
                <a:moveTo>
                  <a:pt x="7496439" y="629082"/>
                </a:moveTo>
                <a:cubicBezTo>
                  <a:pt x="7486802" y="635851"/>
                  <a:pt x="7480406" y="641644"/>
                  <a:pt x="7477251" y="646463"/>
                </a:cubicBezTo>
                <a:cubicBezTo>
                  <a:pt x="7474096" y="651281"/>
                  <a:pt x="7472519" y="656386"/>
                  <a:pt x="7472519" y="661778"/>
                </a:cubicBezTo>
                <a:cubicBezTo>
                  <a:pt x="7472519" y="670153"/>
                  <a:pt x="7476133" y="677610"/>
                  <a:pt x="7483360" y="684149"/>
                </a:cubicBezTo>
                <a:cubicBezTo>
                  <a:pt x="7490588" y="690688"/>
                  <a:pt x="7499995" y="693958"/>
                  <a:pt x="7511582" y="693958"/>
                </a:cubicBezTo>
                <a:cubicBezTo>
                  <a:pt x="7524086" y="693958"/>
                  <a:pt x="7538140" y="689082"/>
                  <a:pt x="7553742" y="679331"/>
                </a:cubicBezTo>
                <a:cubicBezTo>
                  <a:pt x="7538828" y="667858"/>
                  <a:pt x="7519727" y="651109"/>
                  <a:pt x="7496439" y="629082"/>
                </a:cubicBezTo>
                <a:close/>
                <a:moveTo>
                  <a:pt x="4956727" y="546175"/>
                </a:moveTo>
                <a:lnTo>
                  <a:pt x="4984572" y="636862"/>
                </a:lnTo>
                <a:lnTo>
                  <a:pt x="4929172" y="636862"/>
                </a:lnTo>
                <a:close/>
                <a:moveTo>
                  <a:pt x="4051852" y="546175"/>
                </a:moveTo>
                <a:lnTo>
                  <a:pt x="4079697" y="636862"/>
                </a:lnTo>
                <a:lnTo>
                  <a:pt x="4024297" y="636862"/>
                </a:lnTo>
                <a:close/>
                <a:moveTo>
                  <a:pt x="6566133" y="535505"/>
                </a:moveTo>
                <a:cubicBezTo>
                  <a:pt x="6550416" y="535505"/>
                  <a:pt x="6537797" y="541069"/>
                  <a:pt x="6528275" y="552197"/>
                </a:cubicBezTo>
                <a:cubicBezTo>
                  <a:pt x="6518753" y="563325"/>
                  <a:pt x="6513992" y="581738"/>
                  <a:pt x="6513992" y="607436"/>
                </a:cubicBezTo>
                <a:cubicBezTo>
                  <a:pt x="6513992" y="632904"/>
                  <a:pt x="6518725" y="651202"/>
                  <a:pt x="6528189" y="662330"/>
                </a:cubicBezTo>
                <a:cubicBezTo>
                  <a:pt x="6537654" y="673458"/>
                  <a:pt x="6550531" y="679022"/>
                  <a:pt x="6566822" y="679022"/>
                </a:cubicBezTo>
                <a:cubicBezTo>
                  <a:pt x="6583571" y="679022"/>
                  <a:pt x="6596535" y="673573"/>
                  <a:pt x="6605712" y="662674"/>
                </a:cubicBezTo>
                <a:cubicBezTo>
                  <a:pt x="6614890" y="651776"/>
                  <a:pt x="6619479" y="632216"/>
                  <a:pt x="6619479" y="603994"/>
                </a:cubicBezTo>
                <a:cubicBezTo>
                  <a:pt x="6619479" y="580247"/>
                  <a:pt x="6614689" y="562895"/>
                  <a:pt x="6605110" y="551939"/>
                </a:cubicBezTo>
                <a:cubicBezTo>
                  <a:pt x="6595531" y="540983"/>
                  <a:pt x="6582538" y="535505"/>
                  <a:pt x="6566133" y="535505"/>
                </a:cubicBezTo>
                <a:close/>
                <a:moveTo>
                  <a:pt x="5604108" y="535505"/>
                </a:moveTo>
                <a:cubicBezTo>
                  <a:pt x="5620514" y="535505"/>
                  <a:pt x="5633506" y="540983"/>
                  <a:pt x="5643085" y="551939"/>
                </a:cubicBezTo>
                <a:cubicBezTo>
                  <a:pt x="5652664" y="562895"/>
                  <a:pt x="5657454" y="580247"/>
                  <a:pt x="5657454" y="603994"/>
                </a:cubicBezTo>
                <a:cubicBezTo>
                  <a:pt x="5657454" y="632216"/>
                  <a:pt x="5652865" y="651776"/>
                  <a:pt x="5643687" y="662674"/>
                </a:cubicBezTo>
                <a:cubicBezTo>
                  <a:pt x="5634510" y="673573"/>
                  <a:pt x="5621546" y="679022"/>
                  <a:pt x="5604797" y="679022"/>
                </a:cubicBezTo>
                <a:cubicBezTo>
                  <a:pt x="5588506" y="679022"/>
                  <a:pt x="5575629" y="673458"/>
                  <a:pt x="5566164" y="662330"/>
                </a:cubicBezTo>
                <a:cubicBezTo>
                  <a:pt x="5556700" y="651202"/>
                  <a:pt x="5551967" y="632904"/>
                  <a:pt x="5551967" y="607436"/>
                </a:cubicBezTo>
                <a:cubicBezTo>
                  <a:pt x="5551967" y="581738"/>
                  <a:pt x="5556728" y="563325"/>
                  <a:pt x="5566250" y="552197"/>
                </a:cubicBezTo>
                <a:cubicBezTo>
                  <a:pt x="5575772" y="541069"/>
                  <a:pt x="5588391" y="535505"/>
                  <a:pt x="5604108" y="535505"/>
                </a:cubicBezTo>
                <a:close/>
                <a:moveTo>
                  <a:pt x="7115728" y="531720"/>
                </a:moveTo>
                <a:lnTo>
                  <a:pt x="7115728" y="583000"/>
                </a:lnTo>
                <a:lnTo>
                  <a:pt x="7148595" y="583000"/>
                </a:lnTo>
                <a:cubicBezTo>
                  <a:pt x="7152152" y="583000"/>
                  <a:pt x="7159035" y="581853"/>
                  <a:pt x="7169245" y="579558"/>
                </a:cubicBezTo>
                <a:cubicBezTo>
                  <a:pt x="7174408" y="578526"/>
                  <a:pt x="7178624" y="575887"/>
                  <a:pt x="7181893" y="571643"/>
                </a:cubicBezTo>
                <a:cubicBezTo>
                  <a:pt x="7185163" y="567398"/>
                  <a:pt x="7186798" y="562522"/>
                  <a:pt x="7186798" y="557016"/>
                </a:cubicBezTo>
                <a:cubicBezTo>
                  <a:pt x="7186798" y="548870"/>
                  <a:pt x="7184217" y="542618"/>
                  <a:pt x="7179054" y="538259"/>
                </a:cubicBezTo>
                <a:cubicBezTo>
                  <a:pt x="7173892" y="533899"/>
                  <a:pt x="7164197" y="531720"/>
                  <a:pt x="7149972" y="531720"/>
                </a:cubicBezTo>
                <a:close/>
                <a:moveTo>
                  <a:pt x="7526553" y="516024"/>
                </a:moveTo>
                <a:cubicBezTo>
                  <a:pt x="7519440" y="516024"/>
                  <a:pt x="7513647" y="518089"/>
                  <a:pt x="7509173" y="522219"/>
                </a:cubicBezTo>
                <a:cubicBezTo>
                  <a:pt x="7504698" y="526349"/>
                  <a:pt x="7502461" y="531225"/>
                  <a:pt x="7502461" y="536846"/>
                </a:cubicBezTo>
                <a:cubicBezTo>
                  <a:pt x="7502461" y="543959"/>
                  <a:pt x="7508771" y="554284"/>
                  <a:pt x="7521390" y="567821"/>
                </a:cubicBezTo>
                <a:cubicBezTo>
                  <a:pt x="7530454" y="562888"/>
                  <a:pt x="7537452" y="557525"/>
                  <a:pt x="7542385" y="551731"/>
                </a:cubicBezTo>
                <a:cubicBezTo>
                  <a:pt x="7547318" y="545938"/>
                  <a:pt x="7549784" y="540460"/>
                  <a:pt x="7549784" y="535298"/>
                </a:cubicBezTo>
                <a:cubicBezTo>
                  <a:pt x="7549784" y="529906"/>
                  <a:pt x="7547719" y="525345"/>
                  <a:pt x="7543589" y="521617"/>
                </a:cubicBezTo>
                <a:cubicBezTo>
                  <a:pt x="7539459" y="517888"/>
                  <a:pt x="7533780" y="516024"/>
                  <a:pt x="7526553" y="516024"/>
                </a:cubicBezTo>
                <a:close/>
                <a:moveTo>
                  <a:pt x="8488503" y="482468"/>
                </a:moveTo>
                <a:lnTo>
                  <a:pt x="8697412" y="482468"/>
                </a:lnTo>
                <a:lnTo>
                  <a:pt x="8697412" y="536330"/>
                </a:lnTo>
                <a:lnTo>
                  <a:pt x="8566629" y="536330"/>
                </a:lnTo>
                <a:lnTo>
                  <a:pt x="8566629" y="576425"/>
                </a:lnTo>
                <a:lnTo>
                  <a:pt x="8687947" y="576425"/>
                </a:lnTo>
                <a:lnTo>
                  <a:pt x="8687947" y="627878"/>
                </a:lnTo>
                <a:lnTo>
                  <a:pt x="8566629" y="627878"/>
                </a:lnTo>
                <a:lnTo>
                  <a:pt x="8566629" y="677610"/>
                </a:lnTo>
                <a:lnTo>
                  <a:pt x="8701197" y="677610"/>
                </a:lnTo>
                <a:lnTo>
                  <a:pt x="8701197" y="734741"/>
                </a:lnTo>
                <a:lnTo>
                  <a:pt x="8488503" y="734741"/>
                </a:lnTo>
                <a:close/>
                <a:moveTo>
                  <a:pt x="8187671" y="482468"/>
                </a:moveTo>
                <a:lnTo>
                  <a:pt x="8269160" y="482468"/>
                </a:lnTo>
                <a:lnTo>
                  <a:pt x="8325939" y="664015"/>
                </a:lnTo>
                <a:lnTo>
                  <a:pt x="8381992" y="482468"/>
                </a:lnTo>
                <a:lnTo>
                  <a:pt x="8461110" y="482468"/>
                </a:lnTo>
                <a:lnTo>
                  <a:pt x="8367438" y="734741"/>
                </a:lnTo>
                <a:lnTo>
                  <a:pt x="8282945" y="734741"/>
                </a:lnTo>
                <a:close/>
                <a:moveTo>
                  <a:pt x="8082198" y="482468"/>
                </a:moveTo>
                <a:lnTo>
                  <a:pt x="8160324" y="482468"/>
                </a:lnTo>
                <a:lnTo>
                  <a:pt x="8160324" y="734741"/>
                </a:lnTo>
                <a:lnTo>
                  <a:pt x="8082198" y="734741"/>
                </a:lnTo>
                <a:close/>
                <a:moveTo>
                  <a:pt x="7841320" y="482468"/>
                </a:moveTo>
                <a:lnTo>
                  <a:pt x="8034052" y="482468"/>
                </a:lnTo>
                <a:lnTo>
                  <a:pt x="8034052" y="536674"/>
                </a:lnTo>
                <a:lnTo>
                  <a:pt x="7919617" y="536674"/>
                </a:lnTo>
                <a:lnTo>
                  <a:pt x="7919617" y="580727"/>
                </a:lnTo>
                <a:lnTo>
                  <a:pt x="8017360" y="580727"/>
                </a:lnTo>
                <a:lnTo>
                  <a:pt x="8017360" y="631664"/>
                </a:lnTo>
                <a:lnTo>
                  <a:pt x="7919617" y="631664"/>
                </a:lnTo>
                <a:lnTo>
                  <a:pt x="7919617" y="734741"/>
                </a:lnTo>
                <a:lnTo>
                  <a:pt x="7841320" y="734741"/>
                </a:lnTo>
                <a:close/>
                <a:moveTo>
                  <a:pt x="7037430" y="480783"/>
                </a:moveTo>
                <a:lnTo>
                  <a:pt x="7167352" y="480783"/>
                </a:lnTo>
                <a:cubicBezTo>
                  <a:pt x="7191444" y="480783"/>
                  <a:pt x="7209857" y="482848"/>
                  <a:pt x="7222591" y="486978"/>
                </a:cubicBezTo>
                <a:cubicBezTo>
                  <a:pt x="7235325" y="491108"/>
                  <a:pt x="7245592" y="498766"/>
                  <a:pt x="7253394" y="509951"/>
                </a:cubicBezTo>
                <a:cubicBezTo>
                  <a:pt x="7261195" y="521137"/>
                  <a:pt x="7265095" y="534760"/>
                  <a:pt x="7265095" y="550821"/>
                </a:cubicBezTo>
                <a:cubicBezTo>
                  <a:pt x="7265095" y="564817"/>
                  <a:pt x="7262111" y="576891"/>
                  <a:pt x="7256142" y="587044"/>
                </a:cubicBezTo>
                <a:cubicBezTo>
                  <a:pt x="7250172" y="597197"/>
                  <a:pt x="7241965" y="605428"/>
                  <a:pt x="7231520" y="611738"/>
                </a:cubicBezTo>
                <a:cubicBezTo>
                  <a:pt x="7224863" y="615753"/>
                  <a:pt x="7215737" y="619080"/>
                  <a:pt x="7204143" y="621719"/>
                </a:cubicBezTo>
                <a:cubicBezTo>
                  <a:pt x="7213428" y="624820"/>
                  <a:pt x="7220193" y="627920"/>
                  <a:pt x="7224435" y="631019"/>
                </a:cubicBezTo>
                <a:cubicBezTo>
                  <a:pt x="7227302" y="633086"/>
                  <a:pt x="7231458" y="637507"/>
                  <a:pt x="7236903" y="644282"/>
                </a:cubicBezTo>
                <a:cubicBezTo>
                  <a:pt x="7242349" y="651057"/>
                  <a:pt x="7245989" y="656281"/>
                  <a:pt x="7247823" y="659956"/>
                </a:cubicBezTo>
                <a:lnTo>
                  <a:pt x="7285573" y="733056"/>
                </a:lnTo>
                <a:lnTo>
                  <a:pt x="7197491" y="733056"/>
                </a:lnTo>
                <a:lnTo>
                  <a:pt x="7155823" y="655963"/>
                </a:lnTo>
                <a:cubicBezTo>
                  <a:pt x="7150546" y="645982"/>
                  <a:pt x="7145842" y="639501"/>
                  <a:pt x="7141712" y="636518"/>
                </a:cubicBezTo>
                <a:cubicBezTo>
                  <a:pt x="7136091" y="632617"/>
                  <a:pt x="7129724" y="630667"/>
                  <a:pt x="7122611" y="630667"/>
                </a:cubicBezTo>
                <a:lnTo>
                  <a:pt x="7115728" y="630667"/>
                </a:lnTo>
                <a:lnTo>
                  <a:pt x="7115728" y="733056"/>
                </a:lnTo>
                <a:lnTo>
                  <a:pt x="7037430" y="733056"/>
                </a:lnTo>
                <a:close/>
                <a:moveTo>
                  <a:pt x="6741295" y="480783"/>
                </a:moveTo>
                <a:lnTo>
                  <a:pt x="6819076" y="480783"/>
                </a:lnTo>
                <a:lnTo>
                  <a:pt x="6819076" y="634663"/>
                </a:lnTo>
                <a:cubicBezTo>
                  <a:pt x="6819076" y="648418"/>
                  <a:pt x="6822891" y="659165"/>
                  <a:pt x="6830519" y="666901"/>
                </a:cubicBezTo>
                <a:cubicBezTo>
                  <a:pt x="6838148" y="674638"/>
                  <a:pt x="6848731" y="678506"/>
                  <a:pt x="6862269" y="678506"/>
                </a:cubicBezTo>
                <a:cubicBezTo>
                  <a:pt x="6875691" y="678506"/>
                  <a:pt x="6886217" y="674695"/>
                  <a:pt x="6893846" y="667072"/>
                </a:cubicBezTo>
                <a:cubicBezTo>
                  <a:pt x="6901475" y="659449"/>
                  <a:pt x="6905289" y="648646"/>
                  <a:pt x="6905289" y="634663"/>
                </a:cubicBezTo>
                <a:lnTo>
                  <a:pt x="6905289" y="480783"/>
                </a:lnTo>
                <a:lnTo>
                  <a:pt x="6983071" y="480783"/>
                </a:lnTo>
                <a:lnTo>
                  <a:pt x="6983071" y="631084"/>
                </a:lnTo>
                <a:cubicBezTo>
                  <a:pt x="6983071" y="645987"/>
                  <a:pt x="6980747" y="660059"/>
                  <a:pt x="6976101" y="673300"/>
                </a:cubicBezTo>
                <a:cubicBezTo>
                  <a:pt x="6971455" y="686542"/>
                  <a:pt x="6964170" y="698121"/>
                  <a:pt x="6954247" y="708038"/>
                </a:cubicBezTo>
                <a:cubicBezTo>
                  <a:pt x="6944323" y="717955"/>
                  <a:pt x="6933912" y="724920"/>
                  <a:pt x="6923014" y="728932"/>
                </a:cubicBezTo>
                <a:cubicBezTo>
                  <a:pt x="6907871" y="734549"/>
                  <a:pt x="6889687" y="737358"/>
                  <a:pt x="6868464" y="737358"/>
                </a:cubicBezTo>
                <a:cubicBezTo>
                  <a:pt x="6856189" y="737358"/>
                  <a:pt x="6842795" y="736498"/>
                  <a:pt x="6828282" y="734778"/>
                </a:cubicBezTo>
                <a:cubicBezTo>
                  <a:pt x="6813770" y="733058"/>
                  <a:pt x="6801638" y="729648"/>
                  <a:pt x="6791887" y="724546"/>
                </a:cubicBezTo>
                <a:cubicBezTo>
                  <a:pt x="6782135" y="719445"/>
                  <a:pt x="6773216" y="712193"/>
                  <a:pt x="6765128" y="702792"/>
                </a:cubicBezTo>
                <a:cubicBezTo>
                  <a:pt x="6757040" y="693392"/>
                  <a:pt x="6751505" y="683704"/>
                  <a:pt x="6748522" y="673731"/>
                </a:cubicBezTo>
                <a:cubicBezTo>
                  <a:pt x="6743704" y="657680"/>
                  <a:pt x="6741295" y="643465"/>
                  <a:pt x="6741295" y="631084"/>
                </a:cubicBezTo>
                <a:close/>
                <a:moveTo>
                  <a:pt x="6208066" y="480783"/>
                </a:moveTo>
                <a:lnTo>
                  <a:pt x="6400799" y="480783"/>
                </a:lnTo>
                <a:lnTo>
                  <a:pt x="6400799" y="534989"/>
                </a:lnTo>
                <a:lnTo>
                  <a:pt x="6286364" y="534989"/>
                </a:lnTo>
                <a:lnTo>
                  <a:pt x="6286364" y="579042"/>
                </a:lnTo>
                <a:lnTo>
                  <a:pt x="6384107" y="579042"/>
                </a:lnTo>
                <a:lnTo>
                  <a:pt x="6384107" y="629979"/>
                </a:lnTo>
                <a:lnTo>
                  <a:pt x="6286364" y="629979"/>
                </a:lnTo>
                <a:lnTo>
                  <a:pt x="6286364" y="733056"/>
                </a:lnTo>
                <a:lnTo>
                  <a:pt x="6208066" y="733056"/>
                </a:lnTo>
                <a:close/>
                <a:moveTo>
                  <a:pt x="5779614" y="480783"/>
                </a:moveTo>
                <a:lnTo>
                  <a:pt x="5779614" y="733056"/>
                </a:lnTo>
                <a:lnTo>
                  <a:pt x="5852921" y="733056"/>
                </a:lnTo>
                <a:lnTo>
                  <a:pt x="5852921" y="594540"/>
                </a:lnTo>
                <a:lnTo>
                  <a:pt x="5947394" y="733056"/>
                </a:lnTo>
                <a:lnTo>
                  <a:pt x="6020874" y="733056"/>
                </a:lnTo>
                <a:lnTo>
                  <a:pt x="6020874" y="480783"/>
                </a:lnTo>
                <a:lnTo>
                  <a:pt x="5947394" y="480783"/>
                </a:lnTo>
                <a:lnTo>
                  <a:pt x="5947394" y="620353"/>
                </a:lnTo>
                <a:lnTo>
                  <a:pt x="5852405" y="480783"/>
                </a:lnTo>
                <a:close/>
                <a:moveTo>
                  <a:pt x="5353570" y="480783"/>
                </a:moveTo>
                <a:lnTo>
                  <a:pt x="5353570" y="733056"/>
                </a:lnTo>
                <a:lnTo>
                  <a:pt x="5431696" y="733056"/>
                </a:lnTo>
                <a:lnTo>
                  <a:pt x="5431696" y="480783"/>
                </a:lnTo>
                <a:close/>
                <a:moveTo>
                  <a:pt x="5075573" y="480783"/>
                </a:moveTo>
                <a:lnTo>
                  <a:pt x="5075573" y="543077"/>
                </a:lnTo>
                <a:lnTo>
                  <a:pt x="5155075" y="543077"/>
                </a:lnTo>
                <a:lnTo>
                  <a:pt x="5155075" y="733056"/>
                </a:lnTo>
                <a:lnTo>
                  <a:pt x="5233029" y="733056"/>
                </a:lnTo>
                <a:lnTo>
                  <a:pt x="5233029" y="543077"/>
                </a:lnTo>
                <a:lnTo>
                  <a:pt x="5312531" y="543077"/>
                </a:lnTo>
                <a:lnTo>
                  <a:pt x="5312531" y="480783"/>
                </a:lnTo>
                <a:close/>
                <a:moveTo>
                  <a:pt x="4915169" y="480783"/>
                </a:moveTo>
                <a:lnTo>
                  <a:pt x="4820351" y="733056"/>
                </a:lnTo>
                <a:lnTo>
                  <a:pt x="4899945" y="733056"/>
                </a:lnTo>
                <a:lnTo>
                  <a:pt x="4912241" y="691412"/>
                </a:lnTo>
                <a:lnTo>
                  <a:pt x="5000742" y="691412"/>
                </a:lnTo>
                <a:lnTo>
                  <a:pt x="5013364" y="733056"/>
                </a:lnTo>
                <a:lnTo>
                  <a:pt x="5094995" y="733056"/>
                </a:lnTo>
                <a:lnTo>
                  <a:pt x="5000199" y="480783"/>
                </a:lnTo>
                <a:close/>
                <a:moveTo>
                  <a:pt x="4458220" y="480783"/>
                </a:moveTo>
                <a:lnTo>
                  <a:pt x="4458220" y="733056"/>
                </a:lnTo>
                <a:lnTo>
                  <a:pt x="4536346" y="733056"/>
                </a:lnTo>
                <a:lnTo>
                  <a:pt x="4536346" y="480783"/>
                </a:lnTo>
                <a:close/>
                <a:moveTo>
                  <a:pt x="4216998" y="480783"/>
                </a:moveTo>
                <a:lnTo>
                  <a:pt x="4216998" y="733056"/>
                </a:lnTo>
                <a:lnTo>
                  <a:pt x="4416613" y="733056"/>
                </a:lnTo>
                <a:lnTo>
                  <a:pt x="4416613" y="670934"/>
                </a:lnTo>
                <a:lnTo>
                  <a:pt x="4294951" y="670934"/>
                </a:lnTo>
                <a:lnTo>
                  <a:pt x="4294951" y="480783"/>
                </a:lnTo>
                <a:close/>
                <a:moveTo>
                  <a:pt x="4010294" y="480783"/>
                </a:moveTo>
                <a:lnTo>
                  <a:pt x="3915476" y="733056"/>
                </a:lnTo>
                <a:lnTo>
                  <a:pt x="3995070" y="733056"/>
                </a:lnTo>
                <a:lnTo>
                  <a:pt x="4007366" y="691412"/>
                </a:lnTo>
                <a:lnTo>
                  <a:pt x="4095867" y="691412"/>
                </a:lnTo>
                <a:lnTo>
                  <a:pt x="4108489" y="733056"/>
                </a:lnTo>
                <a:lnTo>
                  <a:pt x="4190120" y="733056"/>
                </a:lnTo>
                <a:lnTo>
                  <a:pt x="4095324" y="480783"/>
                </a:lnTo>
                <a:close/>
                <a:moveTo>
                  <a:pt x="3655195" y="480783"/>
                </a:moveTo>
                <a:lnTo>
                  <a:pt x="3655195" y="631084"/>
                </a:lnTo>
                <a:cubicBezTo>
                  <a:pt x="3655195" y="643465"/>
                  <a:pt x="3657604" y="657680"/>
                  <a:pt x="3662422" y="673731"/>
                </a:cubicBezTo>
                <a:cubicBezTo>
                  <a:pt x="3665405" y="683704"/>
                  <a:pt x="3670940" y="693392"/>
                  <a:pt x="3679028" y="702792"/>
                </a:cubicBezTo>
                <a:cubicBezTo>
                  <a:pt x="3687116" y="712193"/>
                  <a:pt x="3696036" y="719445"/>
                  <a:pt x="3705787" y="724546"/>
                </a:cubicBezTo>
                <a:cubicBezTo>
                  <a:pt x="3715538" y="729648"/>
                  <a:pt x="3727670" y="733058"/>
                  <a:pt x="3742182" y="734778"/>
                </a:cubicBezTo>
                <a:cubicBezTo>
                  <a:pt x="3756695" y="736498"/>
                  <a:pt x="3770088" y="737358"/>
                  <a:pt x="3782364" y="737358"/>
                </a:cubicBezTo>
                <a:cubicBezTo>
                  <a:pt x="3803587" y="737358"/>
                  <a:pt x="3821771" y="734549"/>
                  <a:pt x="3836914" y="728932"/>
                </a:cubicBezTo>
                <a:cubicBezTo>
                  <a:pt x="3847812" y="724920"/>
                  <a:pt x="3858223" y="717955"/>
                  <a:pt x="3868147" y="708038"/>
                </a:cubicBezTo>
                <a:cubicBezTo>
                  <a:pt x="3878070" y="698121"/>
                  <a:pt x="3885355" y="686542"/>
                  <a:pt x="3890001" y="673300"/>
                </a:cubicBezTo>
                <a:cubicBezTo>
                  <a:pt x="3894648" y="660059"/>
                  <a:pt x="3896971" y="645987"/>
                  <a:pt x="3896971" y="631084"/>
                </a:cubicBezTo>
                <a:lnTo>
                  <a:pt x="3896971" y="480783"/>
                </a:lnTo>
                <a:lnTo>
                  <a:pt x="3819189" y="480783"/>
                </a:lnTo>
                <a:lnTo>
                  <a:pt x="3819189" y="634663"/>
                </a:lnTo>
                <a:cubicBezTo>
                  <a:pt x="3819189" y="648646"/>
                  <a:pt x="3815375" y="659449"/>
                  <a:pt x="3807746" y="667072"/>
                </a:cubicBezTo>
                <a:cubicBezTo>
                  <a:pt x="3800117" y="674695"/>
                  <a:pt x="3789591" y="678506"/>
                  <a:pt x="3776169" y="678506"/>
                </a:cubicBezTo>
                <a:cubicBezTo>
                  <a:pt x="3762632" y="678506"/>
                  <a:pt x="3752048" y="674638"/>
                  <a:pt x="3744419" y="666901"/>
                </a:cubicBezTo>
                <a:cubicBezTo>
                  <a:pt x="3736790" y="659165"/>
                  <a:pt x="3732976" y="648418"/>
                  <a:pt x="3732976" y="634663"/>
                </a:cubicBezTo>
                <a:lnTo>
                  <a:pt x="3732976" y="480783"/>
                </a:lnTo>
                <a:close/>
                <a:moveTo>
                  <a:pt x="3267595" y="480783"/>
                </a:moveTo>
                <a:lnTo>
                  <a:pt x="3267595" y="733056"/>
                </a:lnTo>
                <a:lnTo>
                  <a:pt x="3345721" y="733056"/>
                </a:lnTo>
                <a:lnTo>
                  <a:pt x="3345721" y="480783"/>
                </a:lnTo>
                <a:close/>
                <a:moveTo>
                  <a:pt x="2963493" y="480783"/>
                </a:moveTo>
                <a:lnTo>
                  <a:pt x="3058767" y="733056"/>
                </a:lnTo>
                <a:lnTo>
                  <a:pt x="3143260" y="733056"/>
                </a:lnTo>
                <a:lnTo>
                  <a:pt x="3236932" y="480783"/>
                </a:lnTo>
                <a:lnTo>
                  <a:pt x="3157814" y="480783"/>
                </a:lnTo>
                <a:lnTo>
                  <a:pt x="3101761" y="662330"/>
                </a:lnTo>
                <a:lnTo>
                  <a:pt x="3044982" y="480783"/>
                </a:lnTo>
                <a:close/>
                <a:moveTo>
                  <a:pt x="7523628" y="478166"/>
                </a:moveTo>
                <a:cubicBezTo>
                  <a:pt x="7551964" y="478166"/>
                  <a:pt x="7572786" y="483673"/>
                  <a:pt x="7586094" y="494686"/>
                </a:cubicBezTo>
                <a:cubicBezTo>
                  <a:pt x="7599401" y="505699"/>
                  <a:pt x="7606055" y="518892"/>
                  <a:pt x="7606055" y="534265"/>
                </a:cubicBezTo>
                <a:cubicBezTo>
                  <a:pt x="7606055" y="542869"/>
                  <a:pt x="7604019" y="551129"/>
                  <a:pt x="7599946" y="559045"/>
                </a:cubicBezTo>
                <a:cubicBezTo>
                  <a:pt x="7595874" y="566961"/>
                  <a:pt x="7590969" y="573385"/>
                  <a:pt x="7585233" y="578318"/>
                </a:cubicBezTo>
                <a:cubicBezTo>
                  <a:pt x="7579497" y="583251"/>
                  <a:pt x="7569229" y="590593"/>
                  <a:pt x="7554430" y="600345"/>
                </a:cubicBezTo>
                <a:cubicBezTo>
                  <a:pt x="7566706" y="612620"/>
                  <a:pt x="7579497" y="624035"/>
                  <a:pt x="7592805" y="634589"/>
                </a:cubicBezTo>
                <a:cubicBezTo>
                  <a:pt x="7596361" y="627476"/>
                  <a:pt x="7599401" y="619962"/>
                  <a:pt x="7601925" y="612046"/>
                </a:cubicBezTo>
                <a:lnTo>
                  <a:pt x="7656647" y="624264"/>
                </a:lnTo>
                <a:cubicBezTo>
                  <a:pt x="7653779" y="634360"/>
                  <a:pt x="7651026" y="642448"/>
                  <a:pt x="7648387" y="648528"/>
                </a:cubicBezTo>
                <a:cubicBezTo>
                  <a:pt x="7645749" y="654608"/>
                  <a:pt x="7642020" y="661778"/>
                  <a:pt x="7637202" y="670038"/>
                </a:cubicBezTo>
                <a:lnTo>
                  <a:pt x="7663531" y="688107"/>
                </a:lnTo>
                <a:cubicBezTo>
                  <a:pt x="7666743" y="690172"/>
                  <a:pt x="7670873" y="692638"/>
                  <a:pt x="7675921" y="695506"/>
                </a:cubicBezTo>
                <a:lnTo>
                  <a:pt x="7638235" y="738871"/>
                </a:lnTo>
                <a:cubicBezTo>
                  <a:pt x="7631351" y="735200"/>
                  <a:pt x="7624210" y="730955"/>
                  <a:pt x="7616810" y="726137"/>
                </a:cubicBezTo>
                <a:cubicBezTo>
                  <a:pt x="7609411" y="721319"/>
                  <a:pt x="7602786" y="717189"/>
                  <a:pt x="7596935" y="713747"/>
                </a:cubicBezTo>
                <a:cubicBezTo>
                  <a:pt x="7584774" y="721778"/>
                  <a:pt x="7572614" y="727628"/>
                  <a:pt x="7560453" y="731300"/>
                </a:cubicBezTo>
                <a:cubicBezTo>
                  <a:pt x="7543589" y="736347"/>
                  <a:pt x="7524431" y="738871"/>
                  <a:pt x="7502978" y="738871"/>
                </a:cubicBezTo>
                <a:cubicBezTo>
                  <a:pt x="7469364" y="738871"/>
                  <a:pt x="7444355" y="731873"/>
                  <a:pt x="7427950" y="717877"/>
                </a:cubicBezTo>
                <a:cubicBezTo>
                  <a:pt x="7411544" y="703881"/>
                  <a:pt x="7403342" y="686902"/>
                  <a:pt x="7403342" y="666941"/>
                </a:cubicBezTo>
                <a:cubicBezTo>
                  <a:pt x="7403342" y="652600"/>
                  <a:pt x="7408160" y="639035"/>
                  <a:pt x="7417797" y="626243"/>
                </a:cubicBezTo>
                <a:cubicBezTo>
                  <a:pt x="7427433" y="613452"/>
                  <a:pt x="7443208" y="602639"/>
                  <a:pt x="7465119" y="593806"/>
                </a:cubicBezTo>
                <a:cubicBezTo>
                  <a:pt x="7455942" y="582677"/>
                  <a:pt x="7449632" y="573012"/>
                  <a:pt x="7446190" y="564810"/>
                </a:cubicBezTo>
                <a:cubicBezTo>
                  <a:pt x="7442749" y="556607"/>
                  <a:pt x="7441028" y="548261"/>
                  <a:pt x="7441028" y="539772"/>
                </a:cubicBezTo>
                <a:cubicBezTo>
                  <a:pt x="7441028" y="521875"/>
                  <a:pt x="7447854" y="507133"/>
                  <a:pt x="7461506" y="495546"/>
                </a:cubicBezTo>
                <a:cubicBezTo>
                  <a:pt x="7475158" y="483960"/>
                  <a:pt x="7495865" y="478166"/>
                  <a:pt x="7523628" y="478166"/>
                </a:cubicBezTo>
                <a:close/>
                <a:moveTo>
                  <a:pt x="6566305" y="476481"/>
                </a:moveTo>
                <a:cubicBezTo>
                  <a:pt x="6608293" y="476481"/>
                  <a:pt x="6640645" y="487752"/>
                  <a:pt x="6663360" y="510295"/>
                </a:cubicBezTo>
                <a:cubicBezTo>
                  <a:pt x="6686075" y="532838"/>
                  <a:pt x="6697432" y="564415"/>
                  <a:pt x="6697432" y="605027"/>
                </a:cubicBezTo>
                <a:cubicBezTo>
                  <a:pt x="6697432" y="634510"/>
                  <a:pt x="6692471" y="658688"/>
                  <a:pt x="6682547" y="677560"/>
                </a:cubicBezTo>
                <a:cubicBezTo>
                  <a:pt x="6672624" y="696431"/>
                  <a:pt x="6658283" y="711116"/>
                  <a:pt x="6639526" y="721613"/>
                </a:cubicBezTo>
                <a:cubicBezTo>
                  <a:pt x="6620769" y="732110"/>
                  <a:pt x="6597395" y="737358"/>
                  <a:pt x="6569403" y="737358"/>
                </a:cubicBezTo>
                <a:cubicBezTo>
                  <a:pt x="6540952" y="737358"/>
                  <a:pt x="6517405" y="732827"/>
                  <a:pt x="6498763" y="723764"/>
                </a:cubicBezTo>
                <a:cubicBezTo>
                  <a:pt x="6480121" y="714701"/>
                  <a:pt x="6465006" y="700360"/>
                  <a:pt x="6453419" y="680743"/>
                </a:cubicBezTo>
                <a:cubicBezTo>
                  <a:pt x="6441832" y="661126"/>
                  <a:pt x="6436039" y="636575"/>
                  <a:pt x="6436039" y="607092"/>
                </a:cubicBezTo>
                <a:cubicBezTo>
                  <a:pt x="6436039" y="565907"/>
                  <a:pt x="6447511" y="533842"/>
                  <a:pt x="6470455" y="510898"/>
                </a:cubicBezTo>
                <a:cubicBezTo>
                  <a:pt x="6493400" y="487953"/>
                  <a:pt x="6525350" y="476481"/>
                  <a:pt x="6566305" y="476481"/>
                </a:cubicBezTo>
                <a:close/>
                <a:moveTo>
                  <a:pt x="5604280" y="476481"/>
                </a:moveTo>
                <a:cubicBezTo>
                  <a:pt x="5563325" y="476481"/>
                  <a:pt x="5531375" y="487953"/>
                  <a:pt x="5508430" y="510898"/>
                </a:cubicBezTo>
                <a:cubicBezTo>
                  <a:pt x="5485486" y="533842"/>
                  <a:pt x="5474014" y="565907"/>
                  <a:pt x="5474014" y="607092"/>
                </a:cubicBezTo>
                <a:cubicBezTo>
                  <a:pt x="5474014" y="636575"/>
                  <a:pt x="5479807" y="661126"/>
                  <a:pt x="5491394" y="680743"/>
                </a:cubicBezTo>
                <a:cubicBezTo>
                  <a:pt x="5502981" y="700360"/>
                  <a:pt x="5518096" y="714701"/>
                  <a:pt x="5536738" y="723764"/>
                </a:cubicBezTo>
                <a:cubicBezTo>
                  <a:pt x="5555380" y="732827"/>
                  <a:pt x="5578927" y="737358"/>
                  <a:pt x="5607378" y="737358"/>
                </a:cubicBezTo>
                <a:cubicBezTo>
                  <a:pt x="5635370" y="737358"/>
                  <a:pt x="5658744" y="732110"/>
                  <a:pt x="5677501" y="721613"/>
                </a:cubicBezTo>
                <a:cubicBezTo>
                  <a:pt x="5696258" y="711116"/>
                  <a:pt x="5710599" y="696431"/>
                  <a:pt x="5720522" y="677560"/>
                </a:cubicBezTo>
                <a:cubicBezTo>
                  <a:pt x="5730446" y="658688"/>
                  <a:pt x="5735407" y="634510"/>
                  <a:pt x="5735407" y="605027"/>
                </a:cubicBezTo>
                <a:cubicBezTo>
                  <a:pt x="5735407" y="564415"/>
                  <a:pt x="5724050" y="532838"/>
                  <a:pt x="5701335" y="510295"/>
                </a:cubicBezTo>
                <a:cubicBezTo>
                  <a:pt x="5678620" y="487752"/>
                  <a:pt x="5646268" y="476481"/>
                  <a:pt x="5604280" y="476481"/>
                </a:cubicBezTo>
                <a:close/>
                <a:moveTo>
                  <a:pt x="4691550" y="476481"/>
                </a:moveTo>
                <a:cubicBezTo>
                  <a:pt x="4665279" y="476481"/>
                  <a:pt x="4644600" y="479779"/>
                  <a:pt x="4629514" y="486376"/>
                </a:cubicBezTo>
                <a:cubicBezTo>
                  <a:pt x="4614429" y="492972"/>
                  <a:pt x="4603128" y="502035"/>
                  <a:pt x="4595614" y="513565"/>
                </a:cubicBezTo>
                <a:cubicBezTo>
                  <a:pt x="4588100" y="525094"/>
                  <a:pt x="4584343" y="537341"/>
                  <a:pt x="4584343" y="550305"/>
                </a:cubicBezTo>
                <a:cubicBezTo>
                  <a:pt x="4584343" y="570037"/>
                  <a:pt x="4591685" y="586270"/>
                  <a:pt x="4606369" y="599004"/>
                </a:cubicBezTo>
                <a:cubicBezTo>
                  <a:pt x="4620939" y="611738"/>
                  <a:pt x="4645317" y="621948"/>
                  <a:pt x="4679504" y="629634"/>
                </a:cubicBezTo>
                <a:cubicBezTo>
                  <a:pt x="4700384" y="634223"/>
                  <a:pt x="4713691" y="639099"/>
                  <a:pt x="4719428" y="644262"/>
                </a:cubicBezTo>
                <a:cubicBezTo>
                  <a:pt x="4725164" y="649424"/>
                  <a:pt x="4728032" y="655275"/>
                  <a:pt x="4728032" y="661814"/>
                </a:cubicBezTo>
                <a:cubicBezTo>
                  <a:pt x="4728032" y="668697"/>
                  <a:pt x="4725020" y="674749"/>
                  <a:pt x="4718997" y="679969"/>
                </a:cubicBezTo>
                <a:cubicBezTo>
                  <a:pt x="4712974" y="685188"/>
                  <a:pt x="4704399" y="687798"/>
                  <a:pt x="4693271" y="687798"/>
                </a:cubicBezTo>
                <a:cubicBezTo>
                  <a:pt x="4678357" y="687798"/>
                  <a:pt x="4666885" y="682693"/>
                  <a:pt x="4658854" y="672483"/>
                </a:cubicBezTo>
                <a:cubicBezTo>
                  <a:pt x="4653922" y="666173"/>
                  <a:pt x="4650652" y="656996"/>
                  <a:pt x="4649046" y="644950"/>
                </a:cubicBezTo>
                <a:lnTo>
                  <a:pt x="4574878" y="649596"/>
                </a:lnTo>
                <a:cubicBezTo>
                  <a:pt x="4577058" y="675064"/>
                  <a:pt x="4586408" y="696058"/>
                  <a:pt x="4602928" y="712578"/>
                </a:cubicBezTo>
                <a:cubicBezTo>
                  <a:pt x="4619448" y="729098"/>
                  <a:pt x="4649160" y="737358"/>
                  <a:pt x="4692066" y="737358"/>
                </a:cubicBezTo>
                <a:cubicBezTo>
                  <a:pt x="4716502" y="737358"/>
                  <a:pt x="4736750" y="733831"/>
                  <a:pt x="4752812" y="726775"/>
                </a:cubicBezTo>
                <a:cubicBezTo>
                  <a:pt x="4768873" y="719720"/>
                  <a:pt x="4781377" y="709366"/>
                  <a:pt x="4790326" y="695714"/>
                </a:cubicBezTo>
                <a:cubicBezTo>
                  <a:pt x="4799274" y="682062"/>
                  <a:pt x="4803748" y="667148"/>
                  <a:pt x="4803748" y="650973"/>
                </a:cubicBezTo>
                <a:cubicBezTo>
                  <a:pt x="4803748" y="637206"/>
                  <a:pt x="4800392" y="624759"/>
                  <a:pt x="4793681" y="613631"/>
                </a:cubicBezTo>
                <a:cubicBezTo>
                  <a:pt x="4786970" y="602503"/>
                  <a:pt x="4776243" y="593182"/>
                  <a:pt x="4761502" y="585667"/>
                </a:cubicBezTo>
                <a:cubicBezTo>
                  <a:pt x="4746760" y="578153"/>
                  <a:pt x="4722353" y="570725"/>
                  <a:pt x="4688281" y="563383"/>
                </a:cubicBezTo>
                <a:cubicBezTo>
                  <a:pt x="4674514" y="560515"/>
                  <a:pt x="4665795" y="557417"/>
                  <a:pt x="4662124" y="554090"/>
                </a:cubicBezTo>
                <a:cubicBezTo>
                  <a:pt x="4658338" y="550878"/>
                  <a:pt x="4656445" y="547264"/>
                  <a:pt x="4656445" y="543249"/>
                </a:cubicBezTo>
                <a:cubicBezTo>
                  <a:pt x="4656445" y="537742"/>
                  <a:pt x="4658740" y="533068"/>
                  <a:pt x="4663329" y="529224"/>
                </a:cubicBezTo>
                <a:cubicBezTo>
                  <a:pt x="4667917" y="525381"/>
                  <a:pt x="4674743" y="523460"/>
                  <a:pt x="4683806" y="523460"/>
                </a:cubicBezTo>
                <a:cubicBezTo>
                  <a:pt x="4694820" y="523460"/>
                  <a:pt x="4703452" y="526041"/>
                  <a:pt x="4709705" y="531203"/>
                </a:cubicBezTo>
                <a:cubicBezTo>
                  <a:pt x="4715957" y="536366"/>
                  <a:pt x="4720058" y="544626"/>
                  <a:pt x="4722009" y="555983"/>
                </a:cubicBezTo>
                <a:lnTo>
                  <a:pt x="4795488" y="551681"/>
                </a:lnTo>
                <a:cubicBezTo>
                  <a:pt x="4792276" y="525525"/>
                  <a:pt x="4782209" y="506452"/>
                  <a:pt x="4765287" y="494464"/>
                </a:cubicBezTo>
                <a:cubicBezTo>
                  <a:pt x="4748366" y="482475"/>
                  <a:pt x="4723787" y="476481"/>
                  <a:pt x="4691550" y="476481"/>
                </a:cubicBezTo>
                <a:close/>
                <a:moveTo>
                  <a:pt x="3500925" y="476481"/>
                </a:moveTo>
                <a:cubicBezTo>
                  <a:pt x="3474654" y="476481"/>
                  <a:pt x="3453975" y="479779"/>
                  <a:pt x="3438889" y="486376"/>
                </a:cubicBezTo>
                <a:cubicBezTo>
                  <a:pt x="3423804" y="492972"/>
                  <a:pt x="3412503" y="502035"/>
                  <a:pt x="3404989" y="513565"/>
                </a:cubicBezTo>
                <a:cubicBezTo>
                  <a:pt x="3397475" y="525094"/>
                  <a:pt x="3393718" y="537341"/>
                  <a:pt x="3393718" y="550305"/>
                </a:cubicBezTo>
                <a:cubicBezTo>
                  <a:pt x="3393718" y="570037"/>
                  <a:pt x="3401060" y="586270"/>
                  <a:pt x="3415744" y="599004"/>
                </a:cubicBezTo>
                <a:cubicBezTo>
                  <a:pt x="3430314" y="611738"/>
                  <a:pt x="3454692" y="621948"/>
                  <a:pt x="3488879" y="629634"/>
                </a:cubicBezTo>
                <a:cubicBezTo>
                  <a:pt x="3509759" y="634223"/>
                  <a:pt x="3523066" y="639099"/>
                  <a:pt x="3528802" y="644262"/>
                </a:cubicBezTo>
                <a:cubicBezTo>
                  <a:pt x="3534539" y="649424"/>
                  <a:pt x="3537407" y="655275"/>
                  <a:pt x="3537407" y="661814"/>
                </a:cubicBezTo>
                <a:cubicBezTo>
                  <a:pt x="3537407" y="668697"/>
                  <a:pt x="3534395" y="674749"/>
                  <a:pt x="3528372" y="679969"/>
                </a:cubicBezTo>
                <a:cubicBezTo>
                  <a:pt x="3522349" y="685188"/>
                  <a:pt x="3513774" y="687798"/>
                  <a:pt x="3502646" y="687798"/>
                </a:cubicBezTo>
                <a:cubicBezTo>
                  <a:pt x="3487732" y="687798"/>
                  <a:pt x="3476260" y="682693"/>
                  <a:pt x="3468229" y="672483"/>
                </a:cubicBezTo>
                <a:cubicBezTo>
                  <a:pt x="3463296" y="666173"/>
                  <a:pt x="3460027" y="656996"/>
                  <a:pt x="3458421" y="644950"/>
                </a:cubicBezTo>
                <a:lnTo>
                  <a:pt x="3384253" y="649596"/>
                </a:lnTo>
                <a:cubicBezTo>
                  <a:pt x="3386433" y="675064"/>
                  <a:pt x="3395783" y="696058"/>
                  <a:pt x="3412303" y="712578"/>
                </a:cubicBezTo>
                <a:cubicBezTo>
                  <a:pt x="3428823" y="729098"/>
                  <a:pt x="3458535" y="737358"/>
                  <a:pt x="3501441" y="737358"/>
                </a:cubicBezTo>
                <a:cubicBezTo>
                  <a:pt x="3525877" y="737358"/>
                  <a:pt x="3546125" y="733831"/>
                  <a:pt x="3562186" y="726775"/>
                </a:cubicBezTo>
                <a:cubicBezTo>
                  <a:pt x="3578247" y="719720"/>
                  <a:pt x="3590752" y="709366"/>
                  <a:pt x="3599700" y="695714"/>
                </a:cubicBezTo>
                <a:cubicBezTo>
                  <a:pt x="3608649" y="682062"/>
                  <a:pt x="3613123" y="667148"/>
                  <a:pt x="3613123" y="650973"/>
                </a:cubicBezTo>
                <a:cubicBezTo>
                  <a:pt x="3613123" y="637206"/>
                  <a:pt x="3609767" y="624759"/>
                  <a:pt x="3603056" y="613631"/>
                </a:cubicBezTo>
                <a:cubicBezTo>
                  <a:pt x="3596345" y="602503"/>
                  <a:pt x="3585618" y="593182"/>
                  <a:pt x="3570877" y="585667"/>
                </a:cubicBezTo>
                <a:cubicBezTo>
                  <a:pt x="3556135" y="578153"/>
                  <a:pt x="3531728" y="570725"/>
                  <a:pt x="3497655" y="563383"/>
                </a:cubicBezTo>
                <a:cubicBezTo>
                  <a:pt x="3483889" y="560515"/>
                  <a:pt x="3475170" y="557417"/>
                  <a:pt x="3471499" y="554090"/>
                </a:cubicBezTo>
                <a:cubicBezTo>
                  <a:pt x="3467713" y="550878"/>
                  <a:pt x="3465820" y="547264"/>
                  <a:pt x="3465820" y="543249"/>
                </a:cubicBezTo>
                <a:cubicBezTo>
                  <a:pt x="3465820" y="537742"/>
                  <a:pt x="3468115" y="533068"/>
                  <a:pt x="3472703" y="529224"/>
                </a:cubicBezTo>
                <a:cubicBezTo>
                  <a:pt x="3477292" y="525381"/>
                  <a:pt x="3484118" y="523460"/>
                  <a:pt x="3493181" y="523460"/>
                </a:cubicBezTo>
                <a:cubicBezTo>
                  <a:pt x="3504195" y="523460"/>
                  <a:pt x="3512827" y="526041"/>
                  <a:pt x="3519080" y="531203"/>
                </a:cubicBezTo>
                <a:cubicBezTo>
                  <a:pt x="3525332" y="536366"/>
                  <a:pt x="3529434" y="544626"/>
                  <a:pt x="3531384" y="555983"/>
                </a:cubicBezTo>
                <a:lnTo>
                  <a:pt x="3604863" y="551681"/>
                </a:lnTo>
                <a:cubicBezTo>
                  <a:pt x="3601651" y="525525"/>
                  <a:pt x="3591584" y="506452"/>
                  <a:pt x="3574662" y="494464"/>
                </a:cubicBezTo>
                <a:cubicBezTo>
                  <a:pt x="3557741" y="482475"/>
                  <a:pt x="3533162" y="476481"/>
                  <a:pt x="3500925" y="476481"/>
                </a:cubicBezTo>
                <a:close/>
                <a:moveTo>
                  <a:pt x="0" y="0"/>
                </a:moveTo>
                <a:lnTo>
                  <a:pt x="6096000" y="0"/>
                </a:lnTo>
                <a:lnTo>
                  <a:pt x="6096000" y="6858000"/>
                </a:lnTo>
                <a:lnTo>
                  <a:pt x="0" y="6858000"/>
                </a:lnTo>
                <a:close/>
              </a:path>
            </a:pathLst>
          </a:custGeom>
        </p:spPr>
      </p:pic>
    </p:spTree>
    <p:extLst>
      <p:ext uri="{BB962C8B-B14F-4D97-AF65-F5344CB8AC3E}">
        <p14:creationId xmlns:p14="http://schemas.microsoft.com/office/powerpoint/2010/main" val="1263263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ntage movie countdown 4">
            <a:extLst>
              <a:ext uri="{FF2B5EF4-FFF2-40B4-BE49-F238E27FC236}">
                <a16:creationId xmlns:a16="http://schemas.microsoft.com/office/drawing/2014/main" id="{38D717D4-2309-E066-676E-7DF71CD3A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5812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Retro film strip">
            <a:extLst>
              <a:ext uri="{FF2B5EF4-FFF2-40B4-BE49-F238E27FC236}">
                <a16:creationId xmlns:a16="http://schemas.microsoft.com/office/drawing/2014/main" id="{B6865EB4-D318-BB88-2E0E-67C5DBFBBBD1}"/>
              </a:ext>
            </a:extLst>
          </p:cNvPr>
          <p:cNvPicPr>
            <a:picLocks noChangeAspect="1"/>
          </p:cNvPicPr>
          <p:nvPr/>
        </p:nvPicPr>
        <p:blipFill rotWithShape="1">
          <a:blip r:embed="rId2">
            <a:extLst>
              <a:ext uri="{28A0092B-C50C-407E-A947-70E740481C1C}">
                <a14:useLocalDpi xmlns:a14="http://schemas.microsoft.com/office/drawing/2010/main" val="0"/>
              </a:ext>
            </a:extLst>
          </a:blip>
          <a:srcRect r="28632"/>
          <a:stretch/>
        </p:blipFill>
        <p:spPr>
          <a:xfrm>
            <a:off x="0" y="0"/>
            <a:ext cx="8701197" cy="6858000"/>
          </a:xfrm>
          <a:custGeom>
            <a:avLst/>
            <a:gdLst/>
            <a:ahLst/>
            <a:cxnLst/>
            <a:rect l="l" t="t" r="r" b="b"/>
            <a:pathLst>
              <a:path w="8701197" h="6858000">
                <a:moveTo>
                  <a:pt x="7496439" y="629082"/>
                </a:moveTo>
                <a:cubicBezTo>
                  <a:pt x="7486802" y="635851"/>
                  <a:pt x="7480406" y="641644"/>
                  <a:pt x="7477251" y="646463"/>
                </a:cubicBezTo>
                <a:cubicBezTo>
                  <a:pt x="7474096" y="651281"/>
                  <a:pt x="7472519" y="656386"/>
                  <a:pt x="7472519" y="661778"/>
                </a:cubicBezTo>
                <a:cubicBezTo>
                  <a:pt x="7472519" y="670153"/>
                  <a:pt x="7476133" y="677610"/>
                  <a:pt x="7483360" y="684149"/>
                </a:cubicBezTo>
                <a:cubicBezTo>
                  <a:pt x="7490588" y="690688"/>
                  <a:pt x="7499995" y="693958"/>
                  <a:pt x="7511582" y="693958"/>
                </a:cubicBezTo>
                <a:cubicBezTo>
                  <a:pt x="7524086" y="693958"/>
                  <a:pt x="7538140" y="689082"/>
                  <a:pt x="7553742" y="679331"/>
                </a:cubicBezTo>
                <a:cubicBezTo>
                  <a:pt x="7538828" y="667858"/>
                  <a:pt x="7519727" y="651109"/>
                  <a:pt x="7496439" y="629082"/>
                </a:cubicBezTo>
                <a:close/>
                <a:moveTo>
                  <a:pt x="4956727" y="546175"/>
                </a:moveTo>
                <a:lnTo>
                  <a:pt x="4984572" y="636862"/>
                </a:lnTo>
                <a:lnTo>
                  <a:pt x="4929172" y="636862"/>
                </a:lnTo>
                <a:close/>
                <a:moveTo>
                  <a:pt x="4051852" y="546175"/>
                </a:moveTo>
                <a:lnTo>
                  <a:pt x="4079697" y="636862"/>
                </a:lnTo>
                <a:lnTo>
                  <a:pt x="4024297" y="636862"/>
                </a:lnTo>
                <a:close/>
                <a:moveTo>
                  <a:pt x="6566133" y="535505"/>
                </a:moveTo>
                <a:cubicBezTo>
                  <a:pt x="6550416" y="535505"/>
                  <a:pt x="6537797" y="541069"/>
                  <a:pt x="6528275" y="552197"/>
                </a:cubicBezTo>
                <a:cubicBezTo>
                  <a:pt x="6518753" y="563325"/>
                  <a:pt x="6513992" y="581738"/>
                  <a:pt x="6513992" y="607436"/>
                </a:cubicBezTo>
                <a:cubicBezTo>
                  <a:pt x="6513992" y="632904"/>
                  <a:pt x="6518725" y="651202"/>
                  <a:pt x="6528189" y="662330"/>
                </a:cubicBezTo>
                <a:cubicBezTo>
                  <a:pt x="6537654" y="673458"/>
                  <a:pt x="6550531" y="679022"/>
                  <a:pt x="6566822" y="679022"/>
                </a:cubicBezTo>
                <a:cubicBezTo>
                  <a:pt x="6583571" y="679022"/>
                  <a:pt x="6596535" y="673573"/>
                  <a:pt x="6605712" y="662674"/>
                </a:cubicBezTo>
                <a:cubicBezTo>
                  <a:pt x="6614890" y="651776"/>
                  <a:pt x="6619479" y="632216"/>
                  <a:pt x="6619479" y="603994"/>
                </a:cubicBezTo>
                <a:cubicBezTo>
                  <a:pt x="6619479" y="580247"/>
                  <a:pt x="6614689" y="562895"/>
                  <a:pt x="6605110" y="551939"/>
                </a:cubicBezTo>
                <a:cubicBezTo>
                  <a:pt x="6595531" y="540983"/>
                  <a:pt x="6582538" y="535505"/>
                  <a:pt x="6566133" y="535505"/>
                </a:cubicBezTo>
                <a:close/>
                <a:moveTo>
                  <a:pt x="5604108" y="535505"/>
                </a:moveTo>
                <a:cubicBezTo>
                  <a:pt x="5620514" y="535505"/>
                  <a:pt x="5633506" y="540983"/>
                  <a:pt x="5643085" y="551939"/>
                </a:cubicBezTo>
                <a:cubicBezTo>
                  <a:pt x="5652664" y="562895"/>
                  <a:pt x="5657454" y="580247"/>
                  <a:pt x="5657454" y="603994"/>
                </a:cubicBezTo>
                <a:cubicBezTo>
                  <a:pt x="5657454" y="632216"/>
                  <a:pt x="5652865" y="651776"/>
                  <a:pt x="5643687" y="662674"/>
                </a:cubicBezTo>
                <a:cubicBezTo>
                  <a:pt x="5634510" y="673573"/>
                  <a:pt x="5621546" y="679022"/>
                  <a:pt x="5604797" y="679022"/>
                </a:cubicBezTo>
                <a:cubicBezTo>
                  <a:pt x="5588506" y="679022"/>
                  <a:pt x="5575629" y="673458"/>
                  <a:pt x="5566164" y="662330"/>
                </a:cubicBezTo>
                <a:cubicBezTo>
                  <a:pt x="5556700" y="651202"/>
                  <a:pt x="5551967" y="632904"/>
                  <a:pt x="5551967" y="607436"/>
                </a:cubicBezTo>
                <a:cubicBezTo>
                  <a:pt x="5551967" y="581738"/>
                  <a:pt x="5556728" y="563325"/>
                  <a:pt x="5566250" y="552197"/>
                </a:cubicBezTo>
                <a:cubicBezTo>
                  <a:pt x="5575772" y="541069"/>
                  <a:pt x="5588391" y="535505"/>
                  <a:pt x="5604108" y="535505"/>
                </a:cubicBezTo>
                <a:close/>
                <a:moveTo>
                  <a:pt x="7115728" y="531720"/>
                </a:moveTo>
                <a:lnTo>
                  <a:pt x="7115728" y="583000"/>
                </a:lnTo>
                <a:lnTo>
                  <a:pt x="7148595" y="583000"/>
                </a:lnTo>
                <a:cubicBezTo>
                  <a:pt x="7152152" y="583000"/>
                  <a:pt x="7159035" y="581853"/>
                  <a:pt x="7169245" y="579558"/>
                </a:cubicBezTo>
                <a:cubicBezTo>
                  <a:pt x="7174408" y="578526"/>
                  <a:pt x="7178624" y="575887"/>
                  <a:pt x="7181893" y="571643"/>
                </a:cubicBezTo>
                <a:cubicBezTo>
                  <a:pt x="7185163" y="567398"/>
                  <a:pt x="7186798" y="562522"/>
                  <a:pt x="7186798" y="557016"/>
                </a:cubicBezTo>
                <a:cubicBezTo>
                  <a:pt x="7186798" y="548870"/>
                  <a:pt x="7184217" y="542618"/>
                  <a:pt x="7179054" y="538259"/>
                </a:cubicBezTo>
                <a:cubicBezTo>
                  <a:pt x="7173892" y="533899"/>
                  <a:pt x="7164197" y="531720"/>
                  <a:pt x="7149972" y="531720"/>
                </a:cubicBezTo>
                <a:close/>
                <a:moveTo>
                  <a:pt x="7526553" y="516024"/>
                </a:moveTo>
                <a:cubicBezTo>
                  <a:pt x="7519440" y="516024"/>
                  <a:pt x="7513647" y="518089"/>
                  <a:pt x="7509173" y="522219"/>
                </a:cubicBezTo>
                <a:cubicBezTo>
                  <a:pt x="7504698" y="526349"/>
                  <a:pt x="7502461" y="531225"/>
                  <a:pt x="7502461" y="536846"/>
                </a:cubicBezTo>
                <a:cubicBezTo>
                  <a:pt x="7502461" y="543959"/>
                  <a:pt x="7508771" y="554284"/>
                  <a:pt x="7521390" y="567821"/>
                </a:cubicBezTo>
                <a:cubicBezTo>
                  <a:pt x="7530454" y="562888"/>
                  <a:pt x="7537452" y="557525"/>
                  <a:pt x="7542385" y="551731"/>
                </a:cubicBezTo>
                <a:cubicBezTo>
                  <a:pt x="7547318" y="545938"/>
                  <a:pt x="7549784" y="540460"/>
                  <a:pt x="7549784" y="535298"/>
                </a:cubicBezTo>
                <a:cubicBezTo>
                  <a:pt x="7549784" y="529906"/>
                  <a:pt x="7547719" y="525345"/>
                  <a:pt x="7543589" y="521617"/>
                </a:cubicBezTo>
                <a:cubicBezTo>
                  <a:pt x="7539459" y="517888"/>
                  <a:pt x="7533780" y="516024"/>
                  <a:pt x="7526553" y="516024"/>
                </a:cubicBezTo>
                <a:close/>
                <a:moveTo>
                  <a:pt x="8488503" y="482468"/>
                </a:moveTo>
                <a:lnTo>
                  <a:pt x="8697412" y="482468"/>
                </a:lnTo>
                <a:lnTo>
                  <a:pt x="8697412" y="536330"/>
                </a:lnTo>
                <a:lnTo>
                  <a:pt x="8566629" y="536330"/>
                </a:lnTo>
                <a:lnTo>
                  <a:pt x="8566629" y="576425"/>
                </a:lnTo>
                <a:lnTo>
                  <a:pt x="8687947" y="576425"/>
                </a:lnTo>
                <a:lnTo>
                  <a:pt x="8687947" y="627878"/>
                </a:lnTo>
                <a:lnTo>
                  <a:pt x="8566629" y="627878"/>
                </a:lnTo>
                <a:lnTo>
                  <a:pt x="8566629" y="677610"/>
                </a:lnTo>
                <a:lnTo>
                  <a:pt x="8701197" y="677610"/>
                </a:lnTo>
                <a:lnTo>
                  <a:pt x="8701197" y="734741"/>
                </a:lnTo>
                <a:lnTo>
                  <a:pt x="8488503" y="734741"/>
                </a:lnTo>
                <a:close/>
                <a:moveTo>
                  <a:pt x="8187671" y="482468"/>
                </a:moveTo>
                <a:lnTo>
                  <a:pt x="8269160" y="482468"/>
                </a:lnTo>
                <a:lnTo>
                  <a:pt x="8325939" y="664015"/>
                </a:lnTo>
                <a:lnTo>
                  <a:pt x="8381992" y="482468"/>
                </a:lnTo>
                <a:lnTo>
                  <a:pt x="8461110" y="482468"/>
                </a:lnTo>
                <a:lnTo>
                  <a:pt x="8367438" y="734741"/>
                </a:lnTo>
                <a:lnTo>
                  <a:pt x="8282945" y="734741"/>
                </a:lnTo>
                <a:close/>
                <a:moveTo>
                  <a:pt x="8082198" y="482468"/>
                </a:moveTo>
                <a:lnTo>
                  <a:pt x="8160324" y="482468"/>
                </a:lnTo>
                <a:lnTo>
                  <a:pt x="8160324" y="734741"/>
                </a:lnTo>
                <a:lnTo>
                  <a:pt x="8082198" y="734741"/>
                </a:lnTo>
                <a:close/>
                <a:moveTo>
                  <a:pt x="7841320" y="482468"/>
                </a:moveTo>
                <a:lnTo>
                  <a:pt x="8034052" y="482468"/>
                </a:lnTo>
                <a:lnTo>
                  <a:pt x="8034052" y="536674"/>
                </a:lnTo>
                <a:lnTo>
                  <a:pt x="7919617" y="536674"/>
                </a:lnTo>
                <a:lnTo>
                  <a:pt x="7919617" y="580727"/>
                </a:lnTo>
                <a:lnTo>
                  <a:pt x="8017360" y="580727"/>
                </a:lnTo>
                <a:lnTo>
                  <a:pt x="8017360" y="631664"/>
                </a:lnTo>
                <a:lnTo>
                  <a:pt x="7919617" y="631664"/>
                </a:lnTo>
                <a:lnTo>
                  <a:pt x="7919617" y="734741"/>
                </a:lnTo>
                <a:lnTo>
                  <a:pt x="7841320" y="734741"/>
                </a:lnTo>
                <a:close/>
                <a:moveTo>
                  <a:pt x="7037430" y="480783"/>
                </a:moveTo>
                <a:lnTo>
                  <a:pt x="7167352" y="480783"/>
                </a:lnTo>
                <a:cubicBezTo>
                  <a:pt x="7191444" y="480783"/>
                  <a:pt x="7209857" y="482848"/>
                  <a:pt x="7222591" y="486978"/>
                </a:cubicBezTo>
                <a:cubicBezTo>
                  <a:pt x="7235325" y="491108"/>
                  <a:pt x="7245592" y="498766"/>
                  <a:pt x="7253394" y="509951"/>
                </a:cubicBezTo>
                <a:cubicBezTo>
                  <a:pt x="7261195" y="521137"/>
                  <a:pt x="7265095" y="534760"/>
                  <a:pt x="7265095" y="550821"/>
                </a:cubicBezTo>
                <a:cubicBezTo>
                  <a:pt x="7265095" y="564817"/>
                  <a:pt x="7262111" y="576891"/>
                  <a:pt x="7256142" y="587044"/>
                </a:cubicBezTo>
                <a:cubicBezTo>
                  <a:pt x="7250172" y="597197"/>
                  <a:pt x="7241965" y="605428"/>
                  <a:pt x="7231520" y="611738"/>
                </a:cubicBezTo>
                <a:cubicBezTo>
                  <a:pt x="7224863" y="615753"/>
                  <a:pt x="7215737" y="619080"/>
                  <a:pt x="7204143" y="621719"/>
                </a:cubicBezTo>
                <a:cubicBezTo>
                  <a:pt x="7213428" y="624820"/>
                  <a:pt x="7220193" y="627920"/>
                  <a:pt x="7224435" y="631019"/>
                </a:cubicBezTo>
                <a:cubicBezTo>
                  <a:pt x="7227302" y="633086"/>
                  <a:pt x="7231458" y="637507"/>
                  <a:pt x="7236903" y="644282"/>
                </a:cubicBezTo>
                <a:cubicBezTo>
                  <a:pt x="7242349" y="651057"/>
                  <a:pt x="7245989" y="656281"/>
                  <a:pt x="7247823" y="659956"/>
                </a:cubicBezTo>
                <a:lnTo>
                  <a:pt x="7285573" y="733056"/>
                </a:lnTo>
                <a:lnTo>
                  <a:pt x="7197491" y="733056"/>
                </a:lnTo>
                <a:lnTo>
                  <a:pt x="7155823" y="655963"/>
                </a:lnTo>
                <a:cubicBezTo>
                  <a:pt x="7150546" y="645982"/>
                  <a:pt x="7145842" y="639501"/>
                  <a:pt x="7141712" y="636518"/>
                </a:cubicBezTo>
                <a:cubicBezTo>
                  <a:pt x="7136091" y="632617"/>
                  <a:pt x="7129724" y="630667"/>
                  <a:pt x="7122611" y="630667"/>
                </a:cubicBezTo>
                <a:lnTo>
                  <a:pt x="7115728" y="630667"/>
                </a:lnTo>
                <a:lnTo>
                  <a:pt x="7115728" y="733056"/>
                </a:lnTo>
                <a:lnTo>
                  <a:pt x="7037430" y="733056"/>
                </a:lnTo>
                <a:close/>
                <a:moveTo>
                  <a:pt x="6741295" y="480783"/>
                </a:moveTo>
                <a:lnTo>
                  <a:pt x="6819076" y="480783"/>
                </a:lnTo>
                <a:lnTo>
                  <a:pt x="6819076" y="634663"/>
                </a:lnTo>
                <a:cubicBezTo>
                  <a:pt x="6819076" y="648418"/>
                  <a:pt x="6822891" y="659165"/>
                  <a:pt x="6830519" y="666901"/>
                </a:cubicBezTo>
                <a:cubicBezTo>
                  <a:pt x="6838148" y="674638"/>
                  <a:pt x="6848731" y="678506"/>
                  <a:pt x="6862269" y="678506"/>
                </a:cubicBezTo>
                <a:cubicBezTo>
                  <a:pt x="6875691" y="678506"/>
                  <a:pt x="6886217" y="674695"/>
                  <a:pt x="6893846" y="667072"/>
                </a:cubicBezTo>
                <a:cubicBezTo>
                  <a:pt x="6901475" y="659449"/>
                  <a:pt x="6905289" y="648646"/>
                  <a:pt x="6905289" y="634663"/>
                </a:cubicBezTo>
                <a:lnTo>
                  <a:pt x="6905289" y="480783"/>
                </a:lnTo>
                <a:lnTo>
                  <a:pt x="6983071" y="480783"/>
                </a:lnTo>
                <a:lnTo>
                  <a:pt x="6983071" y="631084"/>
                </a:lnTo>
                <a:cubicBezTo>
                  <a:pt x="6983071" y="645987"/>
                  <a:pt x="6980747" y="660059"/>
                  <a:pt x="6976101" y="673300"/>
                </a:cubicBezTo>
                <a:cubicBezTo>
                  <a:pt x="6971455" y="686542"/>
                  <a:pt x="6964170" y="698121"/>
                  <a:pt x="6954247" y="708038"/>
                </a:cubicBezTo>
                <a:cubicBezTo>
                  <a:pt x="6944323" y="717955"/>
                  <a:pt x="6933912" y="724920"/>
                  <a:pt x="6923014" y="728932"/>
                </a:cubicBezTo>
                <a:cubicBezTo>
                  <a:pt x="6907871" y="734549"/>
                  <a:pt x="6889687" y="737358"/>
                  <a:pt x="6868464" y="737358"/>
                </a:cubicBezTo>
                <a:cubicBezTo>
                  <a:pt x="6856189" y="737358"/>
                  <a:pt x="6842795" y="736498"/>
                  <a:pt x="6828282" y="734778"/>
                </a:cubicBezTo>
                <a:cubicBezTo>
                  <a:pt x="6813770" y="733058"/>
                  <a:pt x="6801638" y="729648"/>
                  <a:pt x="6791887" y="724546"/>
                </a:cubicBezTo>
                <a:cubicBezTo>
                  <a:pt x="6782135" y="719445"/>
                  <a:pt x="6773216" y="712193"/>
                  <a:pt x="6765128" y="702792"/>
                </a:cubicBezTo>
                <a:cubicBezTo>
                  <a:pt x="6757040" y="693392"/>
                  <a:pt x="6751505" y="683704"/>
                  <a:pt x="6748522" y="673731"/>
                </a:cubicBezTo>
                <a:cubicBezTo>
                  <a:pt x="6743704" y="657680"/>
                  <a:pt x="6741295" y="643465"/>
                  <a:pt x="6741295" y="631084"/>
                </a:cubicBezTo>
                <a:close/>
                <a:moveTo>
                  <a:pt x="6208066" y="480783"/>
                </a:moveTo>
                <a:lnTo>
                  <a:pt x="6400799" y="480783"/>
                </a:lnTo>
                <a:lnTo>
                  <a:pt x="6400799" y="534989"/>
                </a:lnTo>
                <a:lnTo>
                  <a:pt x="6286364" y="534989"/>
                </a:lnTo>
                <a:lnTo>
                  <a:pt x="6286364" y="579042"/>
                </a:lnTo>
                <a:lnTo>
                  <a:pt x="6384107" y="579042"/>
                </a:lnTo>
                <a:lnTo>
                  <a:pt x="6384107" y="629979"/>
                </a:lnTo>
                <a:lnTo>
                  <a:pt x="6286364" y="629979"/>
                </a:lnTo>
                <a:lnTo>
                  <a:pt x="6286364" y="733056"/>
                </a:lnTo>
                <a:lnTo>
                  <a:pt x="6208066" y="733056"/>
                </a:lnTo>
                <a:close/>
                <a:moveTo>
                  <a:pt x="5779614" y="480783"/>
                </a:moveTo>
                <a:lnTo>
                  <a:pt x="5779614" y="733056"/>
                </a:lnTo>
                <a:lnTo>
                  <a:pt x="5852921" y="733056"/>
                </a:lnTo>
                <a:lnTo>
                  <a:pt x="5852921" y="594540"/>
                </a:lnTo>
                <a:lnTo>
                  <a:pt x="5947394" y="733056"/>
                </a:lnTo>
                <a:lnTo>
                  <a:pt x="6020874" y="733056"/>
                </a:lnTo>
                <a:lnTo>
                  <a:pt x="6020874" y="480783"/>
                </a:lnTo>
                <a:lnTo>
                  <a:pt x="5947394" y="480783"/>
                </a:lnTo>
                <a:lnTo>
                  <a:pt x="5947394" y="620353"/>
                </a:lnTo>
                <a:lnTo>
                  <a:pt x="5852405" y="480783"/>
                </a:lnTo>
                <a:close/>
                <a:moveTo>
                  <a:pt x="5353570" y="480783"/>
                </a:moveTo>
                <a:lnTo>
                  <a:pt x="5353570" y="733056"/>
                </a:lnTo>
                <a:lnTo>
                  <a:pt x="5431696" y="733056"/>
                </a:lnTo>
                <a:lnTo>
                  <a:pt x="5431696" y="480783"/>
                </a:lnTo>
                <a:close/>
                <a:moveTo>
                  <a:pt x="5075573" y="480783"/>
                </a:moveTo>
                <a:lnTo>
                  <a:pt x="5075573" y="543077"/>
                </a:lnTo>
                <a:lnTo>
                  <a:pt x="5155075" y="543077"/>
                </a:lnTo>
                <a:lnTo>
                  <a:pt x="5155075" y="733056"/>
                </a:lnTo>
                <a:lnTo>
                  <a:pt x="5233029" y="733056"/>
                </a:lnTo>
                <a:lnTo>
                  <a:pt x="5233029" y="543077"/>
                </a:lnTo>
                <a:lnTo>
                  <a:pt x="5312531" y="543077"/>
                </a:lnTo>
                <a:lnTo>
                  <a:pt x="5312531" y="480783"/>
                </a:lnTo>
                <a:close/>
                <a:moveTo>
                  <a:pt x="4915169" y="480783"/>
                </a:moveTo>
                <a:lnTo>
                  <a:pt x="4820351" y="733056"/>
                </a:lnTo>
                <a:lnTo>
                  <a:pt x="4899945" y="733056"/>
                </a:lnTo>
                <a:lnTo>
                  <a:pt x="4912241" y="691412"/>
                </a:lnTo>
                <a:lnTo>
                  <a:pt x="5000742" y="691412"/>
                </a:lnTo>
                <a:lnTo>
                  <a:pt x="5013364" y="733056"/>
                </a:lnTo>
                <a:lnTo>
                  <a:pt x="5094995" y="733056"/>
                </a:lnTo>
                <a:lnTo>
                  <a:pt x="5000199" y="480783"/>
                </a:lnTo>
                <a:close/>
                <a:moveTo>
                  <a:pt x="4458220" y="480783"/>
                </a:moveTo>
                <a:lnTo>
                  <a:pt x="4458220" y="733056"/>
                </a:lnTo>
                <a:lnTo>
                  <a:pt x="4536346" y="733056"/>
                </a:lnTo>
                <a:lnTo>
                  <a:pt x="4536346" y="480783"/>
                </a:lnTo>
                <a:close/>
                <a:moveTo>
                  <a:pt x="4216998" y="480783"/>
                </a:moveTo>
                <a:lnTo>
                  <a:pt x="4216998" y="733056"/>
                </a:lnTo>
                <a:lnTo>
                  <a:pt x="4416613" y="733056"/>
                </a:lnTo>
                <a:lnTo>
                  <a:pt x="4416613" y="670934"/>
                </a:lnTo>
                <a:lnTo>
                  <a:pt x="4294951" y="670934"/>
                </a:lnTo>
                <a:lnTo>
                  <a:pt x="4294951" y="480783"/>
                </a:lnTo>
                <a:close/>
                <a:moveTo>
                  <a:pt x="4010294" y="480783"/>
                </a:moveTo>
                <a:lnTo>
                  <a:pt x="3915476" y="733056"/>
                </a:lnTo>
                <a:lnTo>
                  <a:pt x="3995070" y="733056"/>
                </a:lnTo>
                <a:lnTo>
                  <a:pt x="4007366" y="691412"/>
                </a:lnTo>
                <a:lnTo>
                  <a:pt x="4095867" y="691412"/>
                </a:lnTo>
                <a:lnTo>
                  <a:pt x="4108489" y="733056"/>
                </a:lnTo>
                <a:lnTo>
                  <a:pt x="4190120" y="733056"/>
                </a:lnTo>
                <a:lnTo>
                  <a:pt x="4095324" y="480783"/>
                </a:lnTo>
                <a:close/>
                <a:moveTo>
                  <a:pt x="3655195" y="480783"/>
                </a:moveTo>
                <a:lnTo>
                  <a:pt x="3655195" y="631084"/>
                </a:lnTo>
                <a:cubicBezTo>
                  <a:pt x="3655195" y="643465"/>
                  <a:pt x="3657604" y="657680"/>
                  <a:pt x="3662422" y="673731"/>
                </a:cubicBezTo>
                <a:cubicBezTo>
                  <a:pt x="3665405" y="683704"/>
                  <a:pt x="3670940" y="693392"/>
                  <a:pt x="3679028" y="702792"/>
                </a:cubicBezTo>
                <a:cubicBezTo>
                  <a:pt x="3687116" y="712193"/>
                  <a:pt x="3696036" y="719445"/>
                  <a:pt x="3705787" y="724546"/>
                </a:cubicBezTo>
                <a:cubicBezTo>
                  <a:pt x="3715538" y="729648"/>
                  <a:pt x="3727670" y="733058"/>
                  <a:pt x="3742182" y="734778"/>
                </a:cubicBezTo>
                <a:cubicBezTo>
                  <a:pt x="3756695" y="736498"/>
                  <a:pt x="3770088" y="737358"/>
                  <a:pt x="3782364" y="737358"/>
                </a:cubicBezTo>
                <a:cubicBezTo>
                  <a:pt x="3803587" y="737358"/>
                  <a:pt x="3821771" y="734549"/>
                  <a:pt x="3836914" y="728932"/>
                </a:cubicBezTo>
                <a:cubicBezTo>
                  <a:pt x="3847812" y="724920"/>
                  <a:pt x="3858223" y="717955"/>
                  <a:pt x="3868147" y="708038"/>
                </a:cubicBezTo>
                <a:cubicBezTo>
                  <a:pt x="3878070" y="698121"/>
                  <a:pt x="3885355" y="686542"/>
                  <a:pt x="3890001" y="673300"/>
                </a:cubicBezTo>
                <a:cubicBezTo>
                  <a:pt x="3894648" y="660059"/>
                  <a:pt x="3896971" y="645987"/>
                  <a:pt x="3896971" y="631084"/>
                </a:cubicBezTo>
                <a:lnTo>
                  <a:pt x="3896971" y="480783"/>
                </a:lnTo>
                <a:lnTo>
                  <a:pt x="3819189" y="480783"/>
                </a:lnTo>
                <a:lnTo>
                  <a:pt x="3819189" y="634663"/>
                </a:lnTo>
                <a:cubicBezTo>
                  <a:pt x="3819189" y="648646"/>
                  <a:pt x="3815375" y="659449"/>
                  <a:pt x="3807746" y="667072"/>
                </a:cubicBezTo>
                <a:cubicBezTo>
                  <a:pt x="3800117" y="674695"/>
                  <a:pt x="3789591" y="678506"/>
                  <a:pt x="3776169" y="678506"/>
                </a:cubicBezTo>
                <a:cubicBezTo>
                  <a:pt x="3762632" y="678506"/>
                  <a:pt x="3752048" y="674638"/>
                  <a:pt x="3744419" y="666901"/>
                </a:cubicBezTo>
                <a:cubicBezTo>
                  <a:pt x="3736790" y="659165"/>
                  <a:pt x="3732976" y="648418"/>
                  <a:pt x="3732976" y="634663"/>
                </a:cubicBezTo>
                <a:lnTo>
                  <a:pt x="3732976" y="480783"/>
                </a:lnTo>
                <a:close/>
                <a:moveTo>
                  <a:pt x="3267595" y="480783"/>
                </a:moveTo>
                <a:lnTo>
                  <a:pt x="3267595" y="733056"/>
                </a:lnTo>
                <a:lnTo>
                  <a:pt x="3345721" y="733056"/>
                </a:lnTo>
                <a:lnTo>
                  <a:pt x="3345721" y="480783"/>
                </a:lnTo>
                <a:close/>
                <a:moveTo>
                  <a:pt x="2963493" y="480783"/>
                </a:moveTo>
                <a:lnTo>
                  <a:pt x="3058767" y="733056"/>
                </a:lnTo>
                <a:lnTo>
                  <a:pt x="3143260" y="733056"/>
                </a:lnTo>
                <a:lnTo>
                  <a:pt x="3236932" y="480783"/>
                </a:lnTo>
                <a:lnTo>
                  <a:pt x="3157814" y="480783"/>
                </a:lnTo>
                <a:lnTo>
                  <a:pt x="3101761" y="662330"/>
                </a:lnTo>
                <a:lnTo>
                  <a:pt x="3044982" y="480783"/>
                </a:lnTo>
                <a:close/>
                <a:moveTo>
                  <a:pt x="7523628" y="478166"/>
                </a:moveTo>
                <a:cubicBezTo>
                  <a:pt x="7551964" y="478166"/>
                  <a:pt x="7572786" y="483673"/>
                  <a:pt x="7586094" y="494686"/>
                </a:cubicBezTo>
                <a:cubicBezTo>
                  <a:pt x="7599401" y="505699"/>
                  <a:pt x="7606055" y="518892"/>
                  <a:pt x="7606055" y="534265"/>
                </a:cubicBezTo>
                <a:cubicBezTo>
                  <a:pt x="7606055" y="542869"/>
                  <a:pt x="7604019" y="551129"/>
                  <a:pt x="7599946" y="559045"/>
                </a:cubicBezTo>
                <a:cubicBezTo>
                  <a:pt x="7595874" y="566961"/>
                  <a:pt x="7590969" y="573385"/>
                  <a:pt x="7585233" y="578318"/>
                </a:cubicBezTo>
                <a:cubicBezTo>
                  <a:pt x="7579497" y="583251"/>
                  <a:pt x="7569229" y="590593"/>
                  <a:pt x="7554430" y="600345"/>
                </a:cubicBezTo>
                <a:cubicBezTo>
                  <a:pt x="7566706" y="612620"/>
                  <a:pt x="7579497" y="624035"/>
                  <a:pt x="7592805" y="634589"/>
                </a:cubicBezTo>
                <a:cubicBezTo>
                  <a:pt x="7596361" y="627476"/>
                  <a:pt x="7599401" y="619962"/>
                  <a:pt x="7601925" y="612046"/>
                </a:cubicBezTo>
                <a:lnTo>
                  <a:pt x="7656647" y="624264"/>
                </a:lnTo>
                <a:cubicBezTo>
                  <a:pt x="7653779" y="634360"/>
                  <a:pt x="7651026" y="642448"/>
                  <a:pt x="7648387" y="648528"/>
                </a:cubicBezTo>
                <a:cubicBezTo>
                  <a:pt x="7645749" y="654608"/>
                  <a:pt x="7642020" y="661778"/>
                  <a:pt x="7637202" y="670038"/>
                </a:cubicBezTo>
                <a:lnTo>
                  <a:pt x="7663531" y="688107"/>
                </a:lnTo>
                <a:cubicBezTo>
                  <a:pt x="7666743" y="690172"/>
                  <a:pt x="7670873" y="692638"/>
                  <a:pt x="7675921" y="695506"/>
                </a:cubicBezTo>
                <a:lnTo>
                  <a:pt x="7638235" y="738871"/>
                </a:lnTo>
                <a:cubicBezTo>
                  <a:pt x="7631351" y="735200"/>
                  <a:pt x="7624210" y="730955"/>
                  <a:pt x="7616810" y="726137"/>
                </a:cubicBezTo>
                <a:cubicBezTo>
                  <a:pt x="7609411" y="721319"/>
                  <a:pt x="7602786" y="717189"/>
                  <a:pt x="7596935" y="713747"/>
                </a:cubicBezTo>
                <a:cubicBezTo>
                  <a:pt x="7584774" y="721778"/>
                  <a:pt x="7572614" y="727628"/>
                  <a:pt x="7560453" y="731300"/>
                </a:cubicBezTo>
                <a:cubicBezTo>
                  <a:pt x="7543589" y="736347"/>
                  <a:pt x="7524431" y="738871"/>
                  <a:pt x="7502978" y="738871"/>
                </a:cubicBezTo>
                <a:cubicBezTo>
                  <a:pt x="7469364" y="738871"/>
                  <a:pt x="7444355" y="731873"/>
                  <a:pt x="7427950" y="717877"/>
                </a:cubicBezTo>
                <a:cubicBezTo>
                  <a:pt x="7411544" y="703881"/>
                  <a:pt x="7403342" y="686902"/>
                  <a:pt x="7403342" y="666941"/>
                </a:cubicBezTo>
                <a:cubicBezTo>
                  <a:pt x="7403342" y="652600"/>
                  <a:pt x="7408160" y="639035"/>
                  <a:pt x="7417797" y="626243"/>
                </a:cubicBezTo>
                <a:cubicBezTo>
                  <a:pt x="7427433" y="613452"/>
                  <a:pt x="7443208" y="602639"/>
                  <a:pt x="7465119" y="593806"/>
                </a:cubicBezTo>
                <a:cubicBezTo>
                  <a:pt x="7455942" y="582677"/>
                  <a:pt x="7449632" y="573012"/>
                  <a:pt x="7446190" y="564810"/>
                </a:cubicBezTo>
                <a:cubicBezTo>
                  <a:pt x="7442749" y="556607"/>
                  <a:pt x="7441028" y="548261"/>
                  <a:pt x="7441028" y="539772"/>
                </a:cubicBezTo>
                <a:cubicBezTo>
                  <a:pt x="7441028" y="521875"/>
                  <a:pt x="7447854" y="507133"/>
                  <a:pt x="7461506" y="495546"/>
                </a:cubicBezTo>
                <a:cubicBezTo>
                  <a:pt x="7475158" y="483960"/>
                  <a:pt x="7495865" y="478166"/>
                  <a:pt x="7523628" y="478166"/>
                </a:cubicBezTo>
                <a:close/>
                <a:moveTo>
                  <a:pt x="6566305" y="476481"/>
                </a:moveTo>
                <a:cubicBezTo>
                  <a:pt x="6608293" y="476481"/>
                  <a:pt x="6640645" y="487752"/>
                  <a:pt x="6663360" y="510295"/>
                </a:cubicBezTo>
                <a:cubicBezTo>
                  <a:pt x="6686075" y="532838"/>
                  <a:pt x="6697432" y="564415"/>
                  <a:pt x="6697432" y="605027"/>
                </a:cubicBezTo>
                <a:cubicBezTo>
                  <a:pt x="6697432" y="634510"/>
                  <a:pt x="6692471" y="658688"/>
                  <a:pt x="6682547" y="677560"/>
                </a:cubicBezTo>
                <a:cubicBezTo>
                  <a:pt x="6672624" y="696431"/>
                  <a:pt x="6658283" y="711116"/>
                  <a:pt x="6639526" y="721613"/>
                </a:cubicBezTo>
                <a:cubicBezTo>
                  <a:pt x="6620769" y="732110"/>
                  <a:pt x="6597395" y="737358"/>
                  <a:pt x="6569403" y="737358"/>
                </a:cubicBezTo>
                <a:cubicBezTo>
                  <a:pt x="6540952" y="737358"/>
                  <a:pt x="6517405" y="732827"/>
                  <a:pt x="6498763" y="723764"/>
                </a:cubicBezTo>
                <a:cubicBezTo>
                  <a:pt x="6480121" y="714701"/>
                  <a:pt x="6465006" y="700360"/>
                  <a:pt x="6453419" y="680743"/>
                </a:cubicBezTo>
                <a:cubicBezTo>
                  <a:pt x="6441832" y="661126"/>
                  <a:pt x="6436039" y="636575"/>
                  <a:pt x="6436039" y="607092"/>
                </a:cubicBezTo>
                <a:cubicBezTo>
                  <a:pt x="6436039" y="565907"/>
                  <a:pt x="6447511" y="533842"/>
                  <a:pt x="6470455" y="510898"/>
                </a:cubicBezTo>
                <a:cubicBezTo>
                  <a:pt x="6493400" y="487953"/>
                  <a:pt x="6525350" y="476481"/>
                  <a:pt x="6566305" y="476481"/>
                </a:cubicBezTo>
                <a:close/>
                <a:moveTo>
                  <a:pt x="5604280" y="476481"/>
                </a:moveTo>
                <a:cubicBezTo>
                  <a:pt x="5563325" y="476481"/>
                  <a:pt x="5531375" y="487953"/>
                  <a:pt x="5508430" y="510898"/>
                </a:cubicBezTo>
                <a:cubicBezTo>
                  <a:pt x="5485486" y="533842"/>
                  <a:pt x="5474014" y="565907"/>
                  <a:pt x="5474014" y="607092"/>
                </a:cubicBezTo>
                <a:cubicBezTo>
                  <a:pt x="5474014" y="636575"/>
                  <a:pt x="5479807" y="661126"/>
                  <a:pt x="5491394" y="680743"/>
                </a:cubicBezTo>
                <a:cubicBezTo>
                  <a:pt x="5502981" y="700360"/>
                  <a:pt x="5518096" y="714701"/>
                  <a:pt x="5536738" y="723764"/>
                </a:cubicBezTo>
                <a:cubicBezTo>
                  <a:pt x="5555380" y="732827"/>
                  <a:pt x="5578927" y="737358"/>
                  <a:pt x="5607378" y="737358"/>
                </a:cubicBezTo>
                <a:cubicBezTo>
                  <a:pt x="5635370" y="737358"/>
                  <a:pt x="5658744" y="732110"/>
                  <a:pt x="5677501" y="721613"/>
                </a:cubicBezTo>
                <a:cubicBezTo>
                  <a:pt x="5696258" y="711116"/>
                  <a:pt x="5710599" y="696431"/>
                  <a:pt x="5720522" y="677560"/>
                </a:cubicBezTo>
                <a:cubicBezTo>
                  <a:pt x="5730446" y="658688"/>
                  <a:pt x="5735407" y="634510"/>
                  <a:pt x="5735407" y="605027"/>
                </a:cubicBezTo>
                <a:cubicBezTo>
                  <a:pt x="5735407" y="564415"/>
                  <a:pt x="5724050" y="532838"/>
                  <a:pt x="5701335" y="510295"/>
                </a:cubicBezTo>
                <a:cubicBezTo>
                  <a:pt x="5678620" y="487752"/>
                  <a:pt x="5646268" y="476481"/>
                  <a:pt x="5604280" y="476481"/>
                </a:cubicBezTo>
                <a:close/>
                <a:moveTo>
                  <a:pt x="4691550" y="476481"/>
                </a:moveTo>
                <a:cubicBezTo>
                  <a:pt x="4665279" y="476481"/>
                  <a:pt x="4644600" y="479779"/>
                  <a:pt x="4629514" y="486376"/>
                </a:cubicBezTo>
                <a:cubicBezTo>
                  <a:pt x="4614429" y="492972"/>
                  <a:pt x="4603128" y="502035"/>
                  <a:pt x="4595614" y="513565"/>
                </a:cubicBezTo>
                <a:cubicBezTo>
                  <a:pt x="4588100" y="525094"/>
                  <a:pt x="4584343" y="537341"/>
                  <a:pt x="4584343" y="550305"/>
                </a:cubicBezTo>
                <a:cubicBezTo>
                  <a:pt x="4584343" y="570037"/>
                  <a:pt x="4591685" y="586270"/>
                  <a:pt x="4606369" y="599004"/>
                </a:cubicBezTo>
                <a:cubicBezTo>
                  <a:pt x="4620939" y="611738"/>
                  <a:pt x="4645317" y="621948"/>
                  <a:pt x="4679504" y="629634"/>
                </a:cubicBezTo>
                <a:cubicBezTo>
                  <a:pt x="4700384" y="634223"/>
                  <a:pt x="4713691" y="639099"/>
                  <a:pt x="4719428" y="644262"/>
                </a:cubicBezTo>
                <a:cubicBezTo>
                  <a:pt x="4725164" y="649424"/>
                  <a:pt x="4728032" y="655275"/>
                  <a:pt x="4728032" y="661814"/>
                </a:cubicBezTo>
                <a:cubicBezTo>
                  <a:pt x="4728032" y="668697"/>
                  <a:pt x="4725020" y="674749"/>
                  <a:pt x="4718997" y="679969"/>
                </a:cubicBezTo>
                <a:cubicBezTo>
                  <a:pt x="4712974" y="685188"/>
                  <a:pt x="4704399" y="687798"/>
                  <a:pt x="4693271" y="687798"/>
                </a:cubicBezTo>
                <a:cubicBezTo>
                  <a:pt x="4678357" y="687798"/>
                  <a:pt x="4666885" y="682693"/>
                  <a:pt x="4658854" y="672483"/>
                </a:cubicBezTo>
                <a:cubicBezTo>
                  <a:pt x="4653922" y="666173"/>
                  <a:pt x="4650652" y="656996"/>
                  <a:pt x="4649046" y="644950"/>
                </a:cubicBezTo>
                <a:lnTo>
                  <a:pt x="4574878" y="649596"/>
                </a:lnTo>
                <a:cubicBezTo>
                  <a:pt x="4577058" y="675064"/>
                  <a:pt x="4586408" y="696058"/>
                  <a:pt x="4602928" y="712578"/>
                </a:cubicBezTo>
                <a:cubicBezTo>
                  <a:pt x="4619448" y="729098"/>
                  <a:pt x="4649160" y="737358"/>
                  <a:pt x="4692066" y="737358"/>
                </a:cubicBezTo>
                <a:cubicBezTo>
                  <a:pt x="4716502" y="737358"/>
                  <a:pt x="4736750" y="733831"/>
                  <a:pt x="4752812" y="726775"/>
                </a:cubicBezTo>
                <a:cubicBezTo>
                  <a:pt x="4768873" y="719720"/>
                  <a:pt x="4781377" y="709366"/>
                  <a:pt x="4790326" y="695714"/>
                </a:cubicBezTo>
                <a:cubicBezTo>
                  <a:pt x="4799274" y="682062"/>
                  <a:pt x="4803748" y="667148"/>
                  <a:pt x="4803748" y="650973"/>
                </a:cubicBezTo>
                <a:cubicBezTo>
                  <a:pt x="4803748" y="637206"/>
                  <a:pt x="4800392" y="624759"/>
                  <a:pt x="4793681" y="613631"/>
                </a:cubicBezTo>
                <a:cubicBezTo>
                  <a:pt x="4786970" y="602503"/>
                  <a:pt x="4776243" y="593182"/>
                  <a:pt x="4761502" y="585667"/>
                </a:cubicBezTo>
                <a:cubicBezTo>
                  <a:pt x="4746760" y="578153"/>
                  <a:pt x="4722353" y="570725"/>
                  <a:pt x="4688281" y="563383"/>
                </a:cubicBezTo>
                <a:cubicBezTo>
                  <a:pt x="4674514" y="560515"/>
                  <a:pt x="4665795" y="557417"/>
                  <a:pt x="4662124" y="554090"/>
                </a:cubicBezTo>
                <a:cubicBezTo>
                  <a:pt x="4658338" y="550878"/>
                  <a:pt x="4656445" y="547264"/>
                  <a:pt x="4656445" y="543249"/>
                </a:cubicBezTo>
                <a:cubicBezTo>
                  <a:pt x="4656445" y="537742"/>
                  <a:pt x="4658740" y="533068"/>
                  <a:pt x="4663329" y="529224"/>
                </a:cubicBezTo>
                <a:cubicBezTo>
                  <a:pt x="4667917" y="525381"/>
                  <a:pt x="4674743" y="523460"/>
                  <a:pt x="4683806" y="523460"/>
                </a:cubicBezTo>
                <a:cubicBezTo>
                  <a:pt x="4694820" y="523460"/>
                  <a:pt x="4703452" y="526041"/>
                  <a:pt x="4709705" y="531203"/>
                </a:cubicBezTo>
                <a:cubicBezTo>
                  <a:pt x="4715957" y="536366"/>
                  <a:pt x="4720058" y="544626"/>
                  <a:pt x="4722009" y="555983"/>
                </a:cubicBezTo>
                <a:lnTo>
                  <a:pt x="4795488" y="551681"/>
                </a:lnTo>
                <a:cubicBezTo>
                  <a:pt x="4792276" y="525525"/>
                  <a:pt x="4782209" y="506452"/>
                  <a:pt x="4765287" y="494464"/>
                </a:cubicBezTo>
                <a:cubicBezTo>
                  <a:pt x="4748366" y="482475"/>
                  <a:pt x="4723787" y="476481"/>
                  <a:pt x="4691550" y="476481"/>
                </a:cubicBezTo>
                <a:close/>
                <a:moveTo>
                  <a:pt x="3500925" y="476481"/>
                </a:moveTo>
                <a:cubicBezTo>
                  <a:pt x="3474654" y="476481"/>
                  <a:pt x="3453975" y="479779"/>
                  <a:pt x="3438889" y="486376"/>
                </a:cubicBezTo>
                <a:cubicBezTo>
                  <a:pt x="3423804" y="492972"/>
                  <a:pt x="3412503" y="502035"/>
                  <a:pt x="3404989" y="513565"/>
                </a:cubicBezTo>
                <a:cubicBezTo>
                  <a:pt x="3397475" y="525094"/>
                  <a:pt x="3393718" y="537341"/>
                  <a:pt x="3393718" y="550305"/>
                </a:cubicBezTo>
                <a:cubicBezTo>
                  <a:pt x="3393718" y="570037"/>
                  <a:pt x="3401060" y="586270"/>
                  <a:pt x="3415744" y="599004"/>
                </a:cubicBezTo>
                <a:cubicBezTo>
                  <a:pt x="3430314" y="611738"/>
                  <a:pt x="3454692" y="621948"/>
                  <a:pt x="3488879" y="629634"/>
                </a:cubicBezTo>
                <a:cubicBezTo>
                  <a:pt x="3509759" y="634223"/>
                  <a:pt x="3523066" y="639099"/>
                  <a:pt x="3528802" y="644262"/>
                </a:cubicBezTo>
                <a:cubicBezTo>
                  <a:pt x="3534539" y="649424"/>
                  <a:pt x="3537407" y="655275"/>
                  <a:pt x="3537407" y="661814"/>
                </a:cubicBezTo>
                <a:cubicBezTo>
                  <a:pt x="3537407" y="668697"/>
                  <a:pt x="3534395" y="674749"/>
                  <a:pt x="3528372" y="679969"/>
                </a:cubicBezTo>
                <a:cubicBezTo>
                  <a:pt x="3522349" y="685188"/>
                  <a:pt x="3513774" y="687798"/>
                  <a:pt x="3502646" y="687798"/>
                </a:cubicBezTo>
                <a:cubicBezTo>
                  <a:pt x="3487732" y="687798"/>
                  <a:pt x="3476260" y="682693"/>
                  <a:pt x="3468229" y="672483"/>
                </a:cubicBezTo>
                <a:cubicBezTo>
                  <a:pt x="3463296" y="666173"/>
                  <a:pt x="3460027" y="656996"/>
                  <a:pt x="3458421" y="644950"/>
                </a:cubicBezTo>
                <a:lnTo>
                  <a:pt x="3384253" y="649596"/>
                </a:lnTo>
                <a:cubicBezTo>
                  <a:pt x="3386433" y="675064"/>
                  <a:pt x="3395783" y="696058"/>
                  <a:pt x="3412303" y="712578"/>
                </a:cubicBezTo>
                <a:cubicBezTo>
                  <a:pt x="3428823" y="729098"/>
                  <a:pt x="3458535" y="737358"/>
                  <a:pt x="3501441" y="737358"/>
                </a:cubicBezTo>
                <a:cubicBezTo>
                  <a:pt x="3525877" y="737358"/>
                  <a:pt x="3546125" y="733831"/>
                  <a:pt x="3562186" y="726775"/>
                </a:cubicBezTo>
                <a:cubicBezTo>
                  <a:pt x="3578247" y="719720"/>
                  <a:pt x="3590752" y="709366"/>
                  <a:pt x="3599700" y="695714"/>
                </a:cubicBezTo>
                <a:cubicBezTo>
                  <a:pt x="3608649" y="682062"/>
                  <a:pt x="3613123" y="667148"/>
                  <a:pt x="3613123" y="650973"/>
                </a:cubicBezTo>
                <a:cubicBezTo>
                  <a:pt x="3613123" y="637206"/>
                  <a:pt x="3609767" y="624759"/>
                  <a:pt x="3603056" y="613631"/>
                </a:cubicBezTo>
                <a:cubicBezTo>
                  <a:pt x="3596345" y="602503"/>
                  <a:pt x="3585618" y="593182"/>
                  <a:pt x="3570877" y="585667"/>
                </a:cubicBezTo>
                <a:cubicBezTo>
                  <a:pt x="3556135" y="578153"/>
                  <a:pt x="3531728" y="570725"/>
                  <a:pt x="3497655" y="563383"/>
                </a:cubicBezTo>
                <a:cubicBezTo>
                  <a:pt x="3483889" y="560515"/>
                  <a:pt x="3475170" y="557417"/>
                  <a:pt x="3471499" y="554090"/>
                </a:cubicBezTo>
                <a:cubicBezTo>
                  <a:pt x="3467713" y="550878"/>
                  <a:pt x="3465820" y="547264"/>
                  <a:pt x="3465820" y="543249"/>
                </a:cubicBezTo>
                <a:cubicBezTo>
                  <a:pt x="3465820" y="537742"/>
                  <a:pt x="3468115" y="533068"/>
                  <a:pt x="3472703" y="529224"/>
                </a:cubicBezTo>
                <a:cubicBezTo>
                  <a:pt x="3477292" y="525381"/>
                  <a:pt x="3484118" y="523460"/>
                  <a:pt x="3493181" y="523460"/>
                </a:cubicBezTo>
                <a:cubicBezTo>
                  <a:pt x="3504195" y="523460"/>
                  <a:pt x="3512827" y="526041"/>
                  <a:pt x="3519080" y="531203"/>
                </a:cubicBezTo>
                <a:cubicBezTo>
                  <a:pt x="3525332" y="536366"/>
                  <a:pt x="3529434" y="544626"/>
                  <a:pt x="3531384" y="555983"/>
                </a:cubicBezTo>
                <a:lnTo>
                  <a:pt x="3604863" y="551681"/>
                </a:lnTo>
                <a:cubicBezTo>
                  <a:pt x="3601651" y="525525"/>
                  <a:pt x="3591584" y="506452"/>
                  <a:pt x="3574662" y="494464"/>
                </a:cubicBezTo>
                <a:cubicBezTo>
                  <a:pt x="3557741" y="482475"/>
                  <a:pt x="3533162" y="476481"/>
                  <a:pt x="3500925" y="476481"/>
                </a:cubicBezTo>
                <a:close/>
                <a:moveTo>
                  <a:pt x="0" y="0"/>
                </a:moveTo>
                <a:lnTo>
                  <a:pt x="6096000" y="0"/>
                </a:lnTo>
                <a:lnTo>
                  <a:pt x="6096000" y="6858000"/>
                </a:lnTo>
                <a:lnTo>
                  <a:pt x="0" y="6858000"/>
                </a:lnTo>
                <a:close/>
              </a:path>
            </a:pathLst>
          </a:custGeom>
        </p:spPr>
      </p:pic>
      <p:pic>
        <p:nvPicPr>
          <p:cNvPr id="5" name="Picture 4">
            <a:extLst>
              <a:ext uri="{FF2B5EF4-FFF2-40B4-BE49-F238E27FC236}">
                <a16:creationId xmlns:a16="http://schemas.microsoft.com/office/drawing/2014/main" id="{97E350A5-FC93-B2CB-9031-F388C0E7F5BC}"/>
              </a:ext>
            </a:extLst>
          </p:cNvPr>
          <p:cNvPicPr>
            <a:picLocks noChangeAspect="1"/>
          </p:cNvPicPr>
          <p:nvPr/>
        </p:nvPicPr>
        <p:blipFill>
          <a:blip r:embed="rId3"/>
          <a:stretch>
            <a:fillRect/>
          </a:stretch>
        </p:blipFill>
        <p:spPr>
          <a:xfrm>
            <a:off x="395424" y="3794832"/>
            <a:ext cx="5531202" cy="2717728"/>
          </a:xfrm>
          <a:prstGeom prst="rect">
            <a:avLst/>
          </a:prstGeom>
        </p:spPr>
      </p:pic>
      <p:pic>
        <p:nvPicPr>
          <p:cNvPr id="10" name="Picture 9">
            <a:extLst>
              <a:ext uri="{FF2B5EF4-FFF2-40B4-BE49-F238E27FC236}">
                <a16:creationId xmlns:a16="http://schemas.microsoft.com/office/drawing/2014/main" id="{6EFD6687-1649-9BEB-FB14-42EF8C3AA0F8}"/>
              </a:ext>
            </a:extLst>
          </p:cNvPr>
          <p:cNvPicPr>
            <a:picLocks noChangeAspect="1"/>
          </p:cNvPicPr>
          <p:nvPr/>
        </p:nvPicPr>
        <p:blipFill>
          <a:blip r:embed="rId4"/>
          <a:stretch>
            <a:fillRect/>
          </a:stretch>
        </p:blipFill>
        <p:spPr>
          <a:xfrm>
            <a:off x="395424" y="917588"/>
            <a:ext cx="5531202" cy="2798395"/>
          </a:xfrm>
          <a:prstGeom prst="rect">
            <a:avLst/>
          </a:prstGeom>
        </p:spPr>
      </p:pic>
      <p:sp>
        <p:nvSpPr>
          <p:cNvPr id="16" name="TextBox 15">
            <a:extLst>
              <a:ext uri="{FF2B5EF4-FFF2-40B4-BE49-F238E27FC236}">
                <a16:creationId xmlns:a16="http://schemas.microsoft.com/office/drawing/2014/main" id="{9E276616-82AE-2DEE-0E50-41355605A587}"/>
              </a:ext>
            </a:extLst>
          </p:cNvPr>
          <p:cNvSpPr txBox="1"/>
          <p:nvPr/>
        </p:nvSpPr>
        <p:spPr>
          <a:xfrm>
            <a:off x="6096000" y="6863152"/>
            <a:ext cx="5953760" cy="5693866"/>
          </a:xfrm>
          <a:prstGeom prst="rect">
            <a:avLst/>
          </a:prstGeom>
          <a:solidFill>
            <a:schemeClr val="bg1"/>
          </a:solidFill>
        </p:spPr>
        <p:txBody>
          <a:bodyPr wrap="square" rtlCol="0">
            <a:spAutoFit/>
          </a:bodyPr>
          <a:lstStyle/>
          <a:p>
            <a:r>
              <a:rPr lang="en-AU" b="1" dirty="0"/>
              <a:t>Presented by</a:t>
            </a:r>
          </a:p>
          <a:p>
            <a:r>
              <a:rPr lang="en-AU" sz="1400" dirty="0" err="1"/>
              <a:t>Deldata</a:t>
            </a:r>
            <a:r>
              <a:rPr lang="en-AU" sz="1400" dirty="0"/>
              <a:t> Musa</a:t>
            </a:r>
          </a:p>
          <a:p>
            <a:endParaRPr lang="en-AU" b="1" dirty="0"/>
          </a:p>
          <a:p>
            <a:r>
              <a:rPr lang="en-AU" b="1" dirty="0"/>
              <a:t>Visualisation: </a:t>
            </a:r>
          </a:p>
          <a:p>
            <a:r>
              <a:rPr lang="en-AU" sz="1400" dirty="0"/>
              <a:t>Domestic Vs Worldwide Earnings Percentage </a:t>
            </a:r>
          </a:p>
          <a:p>
            <a:r>
              <a:rPr lang="en-AU" sz="1400" dirty="0"/>
              <a:t>(100% Stacked bar chart) (above)</a:t>
            </a:r>
          </a:p>
          <a:p>
            <a:endParaRPr lang="en-AU" sz="1400" dirty="0"/>
          </a:p>
          <a:p>
            <a:r>
              <a:rPr lang="en-AU" sz="1400" dirty="0"/>
              <a:t>Domestic vs Worldwide Earnings </a:t>
            </a:r>
          </a:p>
          <a:p>
            <a:r>
              <a:rPr lang="en-AU" sz="1400" dirty="0"/>
              <a:t>(Clustered column bar chart) (below)</a:t>
            </a:r>
          </a:p>
          <a:p>
            <a:endParaRPr lang="en-AU" dirty="0"/>
          </a:p>
          <a:p>
            <a:r>
              <a:rPr lang="en-AU" b="1" dirty="0"/>
              <a:t>Key components: </a:t>
            </a:r>
          </a:p>
          <a:p>
            <a:r>
              <a:rPr lang="en-AU" sz="1400" dirty="0"/>
              <a:t>X axis: Movie</a:t>
            </a:r>
          </a:p>
          <a:p>
            <a:r>
              <a:rPr lang="en-AU" sz="1400" dirty="0"/>
              <a:t>Y axis: Percentage (Stacked) / Dollar split (Clustered columns) between Domestic and International Earnings</a:t>
            </a:r>
          </a:p>
          <a:p>
            <a:r>
              <a:rPr lang="en-AU" sz="1400" dirty="0" err="1"/>
              <a:t>Color</a:t>
            </a:r>
            <a:r>
              <a:rPr lang="en-AU" sz="1400" dirty="0"/>
              <a:t>:  As per legend (Worldwide = Green, Domestic = Blue)</a:t>
            </a:r>
          </a:p>
          <a:p>
            <a:pPr marL="285750" indent="-285750">
              <a:buFont typeface="Arial" panose="020B0604020202020204" pitchFamily="34" charset="0"/>
              <a:buChar char="•"/>
            </a:pPr>
            <a:endParaRPr lang="en-AU" dirty="0"/>
          </a:p>
          <a:p>
            <a:r>
              <a:rPr lang="en-AU" b="1" dirty="0"/>
              <a:t>Key insights:</a:t>
            </a:r>
            <a:endParaRPr lang="en-AU" sz="1400" dirty="0"/>
          </a:p>
          <a:p>
            <a:r>
              <a:rPr lang="en-AU" sz="1400" dirty="0"/>
              <a:t>Movies highlighted in all blue in the 100% stacked bar chart means that all earnings came from Domestic (US).  This is shown in the movie ‘Flipped (2010)’ where  Domestic equals Worldwide clustered column in the bottom chart. </a:t>
            </a:r>
          </a:p>
          <a:p>
            <a:endParaRPr lang="en-AU" sz="1400" dirty="0"/>
          </a:p>
          <a:p>
            <a:r>
              <a:rPr lang="en-AU" sz="1400" dirty="0"/>
              <a:t>Therefore, when Domestic earnings equal Worldwide earnings then no earnings have been made outside US. </a:t>
            </a:r>
          </a:p>
        </p:txBody>
      </p:sp>
    </p:spTree>
    <p:extLst>
      <p:ext uri="{BB962C8B-B14F-4D97-AF65-F5344CB8AC3E}">
        <p14:creationId xmlns:p14="http://schemas.microsoft.com/office/powerpoint/2010/main" val="2534542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Retro film strip">
            <a:extLst>
              <a:ext uri="{FF2B5EF4-FFF2-40B4-BE49-F238E27FC236}">
                <a16:creationId xmlns:a16="http://schemas.microsoft.com/office/drawing/2014/main" id="{B6865EB4-D318-BB88-2E0E-67C5DBFBBBD1}"/>
              </a:ext>
            </a:extLst>
          </p:cNvPr>
          <p:cNvPicPr>
            <a:picLocks noChangeAspect="1"/>
          </p:cNvPicPr>
          <p:nvPr/>
        </p:nvPicPr>
        <p:blipFill rotWithShape="1">
          <a:blip r:embed="rId2">
            <a:extLst>
              <a:ext uri="{28A0092B-C50C-407E-A947-70E740481C1C}">
                <a14:useLocalDpi xmlns:a14="http://schemas.microsoft.com/office/drawing/2010/main" val="0"/>
              </a:ext>
            </a:extLst>
          </a:blip>
          <a:srcRect r="28632"/>
          <a:stretch/>
        </p:blipFill>
        <p:spPr>
          <a:xfrm>
            <a:off x="0" y="0"/>
            <a:ext cx="8701197" cy="6858000"/>
          </a:xfrm>
          <a:custGeom>
            <a:avLst/>
            <a:gdLst/>
            <a:ahLst/>
            <a:cxnLst/>
            <a:rect l="l" t="t" r="r" b="b"/>
            <a:pathLst>
              <a:path w="8701197" h="6858000">
                <a:moveTo>
                  <a:pt x="7496439" y="629082"/>
                </a:moveTo>
                <a:cubicBezTo>
                  <a:pt x="7486802" y="635851"/>
                  <a:pt x="7480406" y="641644"/>
                  <a:pt x="7477251" y="646463"/>
                </a:cubicBezTo>
                <a:cubicBezTo>
                  <a:pt x="7474096" y="651281"/>
                  <a:pt x="7472519" y="656386"/>
                  <a:pt x="7472519" y="661778"/>
                </a:cubicBezTo>
                <a:cubicBezTo>
                  <a:pt x="7472519" y="670153"/>
                  <a:pt x="7476133" y="677610"/>
                  <a:pt x="7483360" y="684149"/>
                </a:cubicBezTo>
                <a:cubicBezTo>
                  <a:pt x="7490588" y="690688"/>
                  <a:pt x="7499995" y="693958"/>
                  <a:pt x="7511582" y="693958"/>
                </a:cubicBezTo>
                <a:cubicBezTo>
                  <a:pt x="7524086" y="693958"/>
                  <a:pt x="7538140" y="689082"/>
                  <a:pt x="7553742" y="679331"/>
                </a:cubicBezTo>
                <a:cubicBezTo>
                  <a:pt x="7538828" y="667858"/>
                  <a:pt x="7519727" y="651109"/>
                  <a:pt x="7496439" y="629082"/>
                </a:cubicBezTo>
                <a:close/>
                <a:moveTo>
                  <a:pt x="4956727" y="546175"/>
                </a:moveTo>
                <a:lnTo>
                  <a:pt x="4984572" y="636862"/>
                </a:lnTo>
                <a:lnTo>
                  <a:pt x="4929172" y="636862"/>
                </a:lnTo>
                <a:close/>
                <a:moveTo>
                  <a:pt x="4051852" y="546175"/>
                </a:moveTo>
                <a:lnTo>
                  <a:pt x="4079697" y="636862"/>
                </a:lnTo>
                <a:lnTo>
                  <a:pt x="4024297" y="636862"/>
                </a:lnTo>
                <a:close/>
                <a:moveTo>
                  <a:pt x="6566133" y="535505"/>
                </a:moveTo>
                <a:cubicBezTo>
                  <a:pt x="6550416" y="535505"/>
                  <a:pt x="6537797" y="541069"/>
                  <a:pt x="6528275" y="552197"/>
                </a:cubicBezTo>
                <a:cubicBezTo>
                  <a:pt x="6518753" y="563325"/>
                  <a:pt x="6513992" y="581738"/>
                  <a:pt x="6513992" y="607436"/>
                </a:cubicBezTo>
                <a:cubicBezTo>
                  <a:pt x="6513992" y="632904"/>
                  <a:pt x="6518725" y="651202"/>
                  <a:pt x="6528189" y="662330"/>
                </a:cubicBezTo>
                <a:cubicBezTo>
                  <a:pt x="6537654" y="673458"/>
                  <a:pt x="6550531" y="679022"/>
                  <a:pt x="6566822" y="679022"/>
                </a:cubicBezTo>
                <a:cubicBezTo>
                  <a:pt x="6583571" y="679022"/>
                  <a:pt x="6596535" y="673573"/>
                  <a:pt x="6605712" y="662674"/>
                </a:cubicBezTo>
                <a:cubicBezTo>
                  <a:pt x="6614890" y="651776"/>
                  <a:pt x="6619479" y="632216"/>
                  <a:pt x="6619479" y="603994"/>
                </a:cubicBezTo>
                <a:cubicBezTo>
                  <a:pt x="6619479" y="580247"/>
                  <a:pt x="6614689" y="562895"/>
                  <a:pt x="6605110" y="551939"/>
                </a:cubicBezTo>
                <a:cubicBezTo>
                  <a:pt x="6595531" y="540983"/>
                  <a:pt x="6582538" y="535505"/>
                  <a:pt x="6566133" y="535505"/>
                </a:cubicBezTo>
                <a:close/>
                <a:moveTo>
                  <a:pt x="5604108" y="535505"/>
                </a:moveTo>
                <a:cubicBezTo>
                  <a:pt x="5620514" y="535505"/>
                  <a:pt x="5633506" y="540983"/>
                  <a:pt x="5643085" y="551939"/>
                </a:cubicBezTo>
                <a:cubicBezTo>
                  <a:pt x="5652664" y="562895"/>
                  <a:pt x="5657454" y="580247"/>
                  <a:pt x="5657454" y="603994"/>
                </a:cubicBezTo>
                <a:cubicBezTo>
                  <a:pt x="5657454" y="632216"/>
                  <a:pt x="5652865" y="651776"/>
                  <a:pt x="5643687" y="662674"/>
                </a:cubicBezTo>
                <a:cubicBezTo>
                  <a:pt x="5634510" y="673573"/>
                  <a:pt x="5621546" y="679022"/>
                  <a:pt x="5604797" y="679022"/>
                </a:cubicBezTo>
                <a:cubicBezTo>
                  <a:pt x="5588506" y="679022"/>
                  <a:pt x="5575629" y="673458"/>
                  <a:pt x="5566164" y="662330"/>
                </a:cubicBezTo>
                <a:cubicBezTo>
                  <a:pt x="5556700" y="651202"/>
                  <a:pt x="5551967" y="632904"/>
                  <a:pt x="5551967" y="607436"/>
                </a:cubicBezTo>
                <a:cubicBezTo>
                  <a:pt x="5551967" y="581738"/>
                  <a:pt x="5556728" y="563325"/>
                  <a:pt x="5566250" y="552197"/>
                </a:cubicBezTo>
                <a:cubicBezTo>
                  <a:pt x="5575772" y="541069"/>
                  <a:pt x="5588391" y="535505"/>
                  <a:pt x="5604108" y="535505"/>
                </a:cubicBezTo>
                <a:close/>
                <a:moveTo>
                  <a:pt x="7115728" y="531720"/>
                </a:moveTo>
                <a:lnTo>
                  <a:pt x="7115728" y="583000"/>
                </a:lnTo>
                <a:lnTo>
                  <a:pt x="7148595" y="583000"/>
                </a:lnTo>
                <a:cubicBezTo>
                  <a:pt x="7152152" y="583000"/>
                  <a:pt x="7159035" y="581853"/>
                  <a:pt x="7169245" y="579558"/>
                </a:cubicBezTo>
                <a:cubicBezTo>
                  <a:pt x="7174408" y="578526"/>
                  <a:pt x="7178624" y="575887"/>
                  <a:pt x="7181893" y="571643"/>
                </a:cubicBezTo>
                <a:cubicBezTo>
                  <a:pt x="7185163" y="567398"/>
                  <a:pt x="7186798" y="562522"/>
                  <a:pt x="7186798" y="557016"/>
                </a:cubicBezTo>
                <a:cubicBezTo>
                  <a:pt x="7186798" y="548870"/>
                  <a:pt x="7184217" y="542618"/>
                  <a:pt x="7179054" y="538259"/>
                </a:cubicBezTo>
                <a:cubicBezTo>
                  <a:pt x="7173892" y="533899"/>
                  <a:pt x="7164197" y="531720"/>
                  <a:pt x="7149972" y="531720"/>
                </a:cubicBezTo>
                <a:close/>
                <a:moveTo>
                  <a:pt x="7526553" y="516024"/>
                </a:moveTo>
                <a:cubicBezTo>
                  <a:pt x="7519440" y="516024"/>
                  <a:pt x="7513647" y="518089"/>
                  <a:pt x="7509173" y="522219"/>
                </a:cubicBezTo>
                <a:cubicBezTo>
                  <a:pt x="7504698" y="526349"/>
                  <a:pt x="7502461" y="531225"/>
                  <a:pt x="7502461" y="536846"/>
                </a:cubicBezTo>
                <a:cubicBezTo>
                  <a:pt x="7502461" y="543959"/>
                  <a:pt x="7508771" y="554284"/>
                  <a:pt x="7521390" y="567821"/>
                </a:cubicBezTo>
                <a:cubicBezTo>
                  <a:pt x="7530454" y="562888"/>
                  <a:pt x="7537452" y="557525"/>
                  <a:pt x="7542385" y="551731"/>
                </a:cubicBezTo>
                <a:cubicBezTo>
                  <a:pt x="7547318" y="545938"/>
                  <a:pt x="7549784" y="540460"/>
                  <a:pt x="7549784" y="535298"/>
                </a:cubicBezTo>
                <a:cubicBezTo>
                  <a:pt x="7549784" y="529906"/>
                  <a:pt x="7547719" y="525345"/>
                  <a:pt x="7543589" y="521617"/>
                </a:cubicBezTo>
                <a:cubicBezTo>
                  <a:pt x="7539459" y="517888"/>
                  <a:pt x="7533780" y="516024"/>
                  <a:pt x="7526553" y="516024"/>
                </a:cubicBezTo>
                <a:close/>
                <a:moveTo>
                  <a:pt x="8488503" y="482468"/>
                </a:moveTo>
                <a:lnTo>
                  <a:pt x="8697412" y="482468"/>
                </a:lnTo>
                <a:lnTo>
                  <a:pt x="8697412" y="536330"/>
                </a:lnTo>
                <a:lnTo>
                  <a:pt x="8566629" y="536330"/>
                </a:lnTo>
                <a:lnTo>
                  <a:pt x="8566629" y="576425"/>
                </a:lnTo>
                <a:lnTo>
                  <a:pt x="8687947" y="576425"/>
                </a:lnTo>
                <a:lnTo>
                  <a:pt x="8687947" y="627878"/>
                </a:lnTo>
                <a:lnTo>
                  <a:pt x="8566629" y="627878"/>
                </a:lnTo>
                <a:lnTo>
                  <a:pt x="8566629" y="677610"/>
                </a:lnTo>
                <a:lnTo>
                  <a:pt x="8701197" y="677610"/>
                </a:lnTo>
                <a:lnTo>
                  <a:pt x="8701197" y="734741"/>
                </a:lnTo>
                <a:lnTo>
                  <a:pt x="8488503" y="734741"/>
                </a:lnTo>
                <a:close/>
                <a:moveTo>
                  <a:pt x="8187671" y="482468"/>
                </a:moveTo>
                <a:lnTo>
                  <a:pt x="8269160" y="482468"/>
                </a:lnTo>
                <a:lnTo>
                  <a:pt x="8325939" y="664015"/>
                </a:lnTo>
                <a:lnTo>
                  <a:pt x="8381992" y="482468"/>
                </a:lnTo>
                <a:lnTo>
                  <a:pt x="8461110" y="482468"/>
                </a:lnTo>
                <a:lnTo>
                  <a:pt x="8367438" y="734741"/>
                </a:lnTo>
                <a:lnTo>
                  <a:pt x="8282945" y="734741"/>
                </a:lnTo>
                <a:close/>
                <a:moveTo>
                  <a:pt x="8082198" y="482468"/>
                </a:moveTo>
                <a:lnTo>
                  <a:pt x="8160324" y="482468"/>
                </a:lnTo>
                <a:lnTo>
                  <a:pt x="8160324" y="734741"/>
                </a:lnTo>
                <a:lnTo>
                  <a:pt x="8082198" y="734741"/>
                </a:lnTo>
                <a:close/>
                <a:moveTo>
                  <a:pt x="7841320" y="482468"/>
                </a:moveTo>
                <a:lnTo>
                  <a:pt x="8034052" y="482468"/>
                </a:lnTo>
                <a:lnTo>
                  <a:pt x="8034052" y="536674"/>
                </a:lnTo>
                <a:lnTo>
                  <a:pt x="7919617" y="536674"/>
                </a:lnTo>
                <a:lnTo>
                  <a:pt x="7919617" y="580727"/>
                </a:lnTo>
                <a:lnTo>
                  <a:pt x="8017360" y="580727"/>
                </a:lnTo>
                <a:lnTo>
                  <a:pt x="8017360" y="631664"/>
                </a:lnTo>
                <a:lnTo>
                  <a:pt x="7919617" y="631664"/>
                </a:lnTo>
                <a:lnTo>
                  <a:pt x="7919617" y="734741"/>
                </a:lnTo>
                <a:lnTo>
                  <a:pt x="7841320" y="734741"/>
                </a:lnTo>
                <a:close/>
                <a:moveTo>
                  <a:pt x="7037430" y="480783"/>
                </a:moveTo>
                <a:lnTo>
                  <a:pt x="7167352" y="480783"/>
                </a:lnTo>
                <a:cubicBezTo>
                  <a:pt x="7191444" y="480783"/>
                  <a:pt x="7209857" y="482848"/>
                  <a:pt x="7222591" y="486978"/>
                </a:cubicBezTo>
                <a:cubicBezTo>
                  <a:pt x="7235325" y="491108"/>
                  <a:pt x="7245592" y="498766"/>
                  <a:pt x="7253394" y="509951"/>
                </a:cubicBezTo>
                <a:cubicBezTo>
                  <a:pt x="7261195" y="521137"/>
                  <a:pt x="7265095" y="534760"/>
                  <a:pt x="7265095" y="550821"/>
                </a:cubicBezTo>
                <a:cubicBezTo>
                  <a:pt x="7265095" y="564817"/>
                  <a:pt x="7262111" y="576891"/>
                  <a:pt x="7256142" y="587044"/>
                </a:cubicBezTo>
                <a:cubicBezTo>
                  <a:pt x="7250172" y="597197"/>
                  <a:pt x="7241965" y="605428"/>
                  <a:pt x="7231520" y="611738"/>
                </a:cubicBezTo>
                <a:cubicBezTo>
                  <a:pt x="7224863" y="615753"/>
                  <a:pt x="7215737" y="619080"/>
                  <a:pt x="7204143" y="621719"/>
                </a:cubicBezTo>
                <a:cubicBezTo>
                  <a:pt x="7213428" y="624820"/>
                  <a:pt x="7220193" y="627920"/>
                  <a:pt x="7224435" y="631019"/>
                </a:cubicBezTo>
                <a:cubicBezTo>
                  <a:pt x="7227302" y="633086"/>
                  <a:pt x="7231458" y="637507"/>
                  <a:pt x="7236903" y="644282"/>
                </a:cubicBezTo>
                <a:cubicBezTo>
                  <a:pt x="7242349" y="651057"/>
                  <a:pt x="7245989" y="656281"/>
                  <a:pt x="7247823" y="659956"/>
                </a:cubicBezTo>
                <a:lnTo>
                  <a:pt x="7285573" y="733056"/>
                </a:lnTo>
                <a:lnTo>
                  <a:pt x="7197491" y="733056"/>
                </a:lnTo>
                <a:lnTo>
                  <a:pt x="7155823" y="655963"/>
                </a:lnTo>
                <a:cubicBezTo>
                  <a:pt x="7150546" y="645982"/>
                  <a:pt x="7145842" y="639501"/>
                  <a:pt x="7141712" y="636518"/>
                </a:cubicBezTo>
                <a:cubicBezTo>
                  <a:pt x="7136091" y="632617"/>
                  <a:pt x="7129724" y="630667"/>
                  <a:pt x="7122611" y="630667"/>
                </a:cubicBezTo>
                <a:lnTo>
                  <a:pt x="7115728" y="630667"/>
                </a:lnTo>
                <a:lnTo>
                  <a:pt x="7115728" y="733056"/>
                </a:lnTo>
                <a:lnTo>
                  <a:pt x="7037430" y="733056"/>
                </a:lnTo>
                <a:close/>
                <a:moveTo>
                  <a:pt x="6741295" y="480783"/>
                </a:moveTo>
                <a:lnTo>
                  <a:pt x="6819076" y="480783"/>
                </a:lnTo>
                <a:lnTo>
                  <a:pt x="6819076" y="634663"/>
                </a:lnTo>
                <a:cubicBezTo>
                  <a:pt x="6819076" y="648418"/>
                  <a:pt x="6822891" y="659165"/>
                  <a:pt x="6830519" y="666901"/>
                </a:cubicBezTo>
                <a:cubicBezTo>
                  <a:pt x="6838148" y="674638"/>
                  <a:pt x="6848731" y="678506"/>
                  <a:pt x="6862269" y="678506"/>
                </a:cubicBezTo>
                <a:cubicBezTo>
                  <a:pt x="6875691" y="678506"/>
                  <a:pt x="6886217" y="674695"/>
                  <a:pt x="6893846" y="667072"/>
                </a:cubicBezTo>
                <a:cubicBezTo>
                  <a:pt x="6901475" y="659449"/>
                  <a:pt x="6905289" y="648646"/>
                  <a:pt x="6905289" y="634663"/>
                </a:cubicBezTo>
                <a:lnTo>
                  <a:pt x="6905289" y="480783"/>
                </a:lnTo>
                <a:lnTo>
                  <a:pt x="6983071" y="480783"/>
                </a:lnTo>
                <a:lnTo>
                  <a:pt x="6983071" y="631084"/>
                </a:lnTo>
                <a:cubicBezTo>
                  <a:pt x="6983071" y="645987"/>
                  <a:pt x="6980747" y="660059"/>
                  <a:pt x="6976101" y="673300"/>
                </a:cubicBezTo>
                <a:cubicBezTo>
                  <a:pt x="6971455" y="686542"/>
                  <a:pt x="6964170" y="698121"/>
                  <a:pt x="6954247" y="708038"/>
                </a:cubicBezTo>
                <a:cubicBezTo>
                  <a:pt x="6944323" y="717955"/>
                  <a:pt x="6933912" y="724920"/>
                  <a:pt x="6923014" y="728932"/>
                </a:cubicBezTo>
                <a:cubicBezTo>
                  <a:pt x="6907871" y="734549"/>
                  <a:pt x="6889687" y="737358"/>
                  <a:pt x="6868464" y="737358"/>
                </a:cubicBezTo>
                <a:cubicBezTo>
                  <a:pt x="6856189" y="737358"/>
                  <a:pt x="6842795" y="736498"/>
                  <a:pt x="6828282" y="734778"/>
                </a:cubicBezTo>
                <a:cubicBezTo>
                  <a:pt x="6813770" y="733058"/>
                  <a:pt x="6801638" y="729648"/>
                  <a:pt x="6791887" y="724546"/>
                </a:cubicBezTo>
                <a:cubicBezTo>
                  <a:pt x="6782135" y="719445"/>
                  <a:pt x="6773216" y="712193"/>
                  <a:pt x="6765128" y="702792"/>
                </a:cubicBezTo>
                <a:cubicBezTo>
                  <a:pt x="6757040" y="693392"/>
                  <a:pt x="6751505" y="683704"/>
                  <a:pt x="6748522" y="673731"/>
                </a:cubicBezTo>
                <a:cubicBezTo>
                  <a:pt x="6743704" y="657680"/>
                  <a:pt x="6741295" y="643465"/>
                  <a:pt x="6741295" y="631084"/>
                </a:cubicBezTo>
                <a:close/>
                <a:moveTo>
                  <a:pt x="6208066" y="480783"/>
                </a:moveTo>
                <a:lnTo>
                  <a:pt x="6400799" y="480783"/>
                </a:lnTo>
                <a:lnTo>
                  <a:pt x="6400799" y="534989"/>
                </a:lnTo>
                <a:lnTo>
                  <a:pt x="6286364" y="534989"/>
                </a:lnTo>
                <a:lnTo>
                  <a:pt x="6286364" y="579042"/>
                </a:lnTo>
                <a:lnTo>
                  <a:pt x="6384107" y="579042"/>
                </a:lnTo>
                <a:lnTo>
                  <a:pt x="6384107" y="629979"/>
                </a:lnTo>
                <a:lnTo>
                  <a:pt x="6286364" y="629979"/>
                </a:lnTo>
                <a:lnTo>
                  <a:pt x="6286364" y="733056"/>
                </a:lnTo>
                <a:lnTo>
                  <a:pt x="6208066" y="733056"/>
                </a:lnTo>
                <a:close/>
                <a:moveTo>
                  <a:pt x="5779614" y="480783"/>
                </a:moveTo>
                <a:lnTo>
                  <a:pt x="5779614" y="733056"/>
                </a:lnTo>
                <a:lnTo>
                  <a:pt x="5852921" y="733056"/>
                </a:lnTo>
                <a:lnTo>
                  <a:pt x="5852921" y="594540"/>
                </a:lnTo>
                <a:lnTo>
                  <a:pt x="5947394" y="733056"/>
                </a:lnTo>
                <a:lnTo>
                  <a:pt x="6020874" y="733056"/>
                </a:lnTo>
                <a:lnTo>
                  <a:pt x="6020874" y="480783"/>
                </a:lnTo>
                <a:lnTo>
                  <a:pt x="5947394" y="480783"/>
                </a:lnTo>
                <a:lnTo>
                  <a:pt x="5947394" y="620353"/>
                </a:lnTo>
                <a:lnTo>
                  <a:pt x="5852405" y="480783"/>
                </a:lnTo>
                <a:close/>
                <a:moveTo>
                  <a:pt x="5353570" y="480783"/>
                </a:moveTo>
                <a:lnTo>
                  <a:pt x="5353570" y="733056"/>
                </a:lnTo>
                <a:lnTo>
                  <a:pt x="5431696" y="733056"/>
                </a:lnTo>
                <a:lnTo>
                  <a:pt x="5431696" y="480783"/>
                </a:lnTo>
                <a:close/>
                <a:moveTo>
                  <a:pt x="5075573" y="480783"/>
                </a:moveTo>
                <a:lnTo>
                  <a:pt x="5075573" y="543077"/>
                </a:lnTo>
                <a:lnTo>
                  <a:pt x="5155075" y="543077"/>
                </a:lnTo>
                <a:lnTo>
                  <a:pt x="5155075" y="733056"/>
                </a:lnTo>
                <a:lnTo>
                  <a:pt x="5233029" y="733056"/>
                </a:lnTo>
                <a:lnTo>
                  <a:pt x="5233029" y="543077"/>
                </a:lnTo>
                <a:lnTo>
                  <a:pt x="5312531" y="543077"/>
                </a:lnTo>
                <a:lnTo>
                  <a:pt x="5312531" y="480783"/>
                </a:lnTo>
                <a:close/>
                <a:moveTo>
                  <a:pt x="4915169" y="480783"/>
                </a:moveTo>
                <a:lnTo>
                  <a:pt x="4820351" y="733056"/>
                </a:lnTo>
                <a:lnTo>
                  <a:pt x="4899945" y="733056"/>
                </a:lnTo>
                <a:lnTo>
                  <a:pt x="4912241" y="691412"/>
                </a:lnTo>
                <a:lnTo>
                  <a:pt x="5000742" y="691412"/>
                </a:lnTo>
                <a:lnTo>
                  <a:pt x="5013364" y="733056"/>
                </a:lnTo>
                <a:lnTo>
                  <a:pt x="5094995" y="733056"/>
                </a:lnTo>
                <a:lnTo>
                  <a:pt x="5000199" y="480783"/>
                </a:lnTo>
                <a:close/>
                <a:moveTo>
                  <a:pt x="4458220" y="480783"/>
                </a:moveTo>
                <a:lnTo>
                  <a:pt x="4458220" y="733056"/>
                </a:lnTo>
                <a:lnTo>
                  <a:pt x="4536346" y="733056"/>
                </a:lnTo>
                <a:lnTo>
                  <a:pt x="4536346" y="480783"/>
                </a:lnTo>
                <a:close/>
                <a:moveTo>
                  <a:pt x="4216998" y="480783"/>
                </a:moveTo>
                <a:lnTo>
                  <a:pt x="4216998" y="733056"/>
                </a:lnTo>
                <a:lnTo>
                  <a:pt x="4416613" y="733056"/>
                </a:lnTo>
                <a:lnTo>
                  <a:pt x="4416613" y="670934"/>
                </a:lnTo>
                <a:lnTo>
                  <a:pt x="4294951" y="670934"/>
                </a:lnTo>
                <a:lnTo>
                  <a:pt x="4294951" y="480783"/>
                </a:lnTo>
                <a:close/>
                <a:moveTo>
                  <a:pt x="4010294" y="480783"/>
                </a:moveTo>
                <a:lnTo>
                  <a:pt x="3915476" y="733056"/>
                </a:lnTo>
                <a:lnTo>
                  <a:pt x="3995070" y="733056"/>
                </a:lnTo>
                <a:lnTo>
                  <a:pt x="4007366" y="691412"/>
                </a:lnTo>
                <a:lnTo>
                  <a:pt x="4095867" y="691412"/>
                </a:lnTo>
                <a:lnTo>
                  <a:pt x="4108489" y="733056"/>
                </a:lnTo>
                <a:lnTo>
                  <a:pt x="4190120" y="733056"/>
                </a:lnTo>
                <a:lnTo>
                  <a:pt x="4095324" y="480783"/>
                </a:lnTo>
                <a:close/>
                <a:moveTo>
                  <a:pt x="3655195" y="480783"/>
                </a:moveTo>
                <a:lnTo>
                  <a:pt x="3655195" y="631084"/>
                </a:lnTo>
                <a:cubicBezTo>
                  <a:pt x="3655195" y="643465"/>
                  <a:pt x="3657604" y="657680"/>
                  <a:pt x="3662422" y="673731"/>
                </a:cubicBezTo>
                <a:cubicBezTo>
                  <a:pt x="3665405" y="683704"/>
                  <a:pt x="3670940" y="693392"/>
                  <a:pt x="3679028" y="702792"/>
                </a:cubicBezTo>
                <a:cubicBezTo>
                  <a:pt x="3687116" y="712193"/>
                  <a:pt x="3696036" y="719445"/>
                  <a:pt x="3705787" y="724546"/>
                </a:cubicBezTo>
                <a:cubicBezTo>
                  <a:pt x="3715538" y="729648"/>
                  <a:pt x="3727670" y="733058"/>
                  <a:pt x="3742182" y="734778"/>
                </a:cubicBezTo>
                <a:cubicBezTo>
                  <a:pt x="3756695" y="736498"/>
                  <a:pt x="3770088" y="737358"/>
                  <a:pt x="3782364" y="737358"/>
                </a:cubicBezTo>
                <a:cubicBezTo>
                  <a:pt x="3803587" y="737358"/>
                  <a:pt x="3821771" y="734549"/>
                  <a:pt x="3836914" y="728932"/>
                </a:cubicBezTo>
                <a:cubicBezTo>
                  <a:pt x="3847812" y="724920"/>
                  <a:pt x="3858223" y="717955"/>
                  <a:pt x="3868147" y="708038"/>
                </a:cubicBezTo>
                <a:cubicBezTo>
                  <a:pt x="3878070" y="698121"/>
                  <a:pt x="3885355" y="686542"/>
                  <a:pt x="3890001" y="673300"/>
                </a:cubicBezTo>
                <a:cubicBezTo>
                  <a:pt x="3894648" y="660059"/>
                  <a:pt x="3896971" y="645987"/>
                  <a:pt x="3896971" y="631084"/>
                </a:cubicBezTo>
                <a:lnTo>
                  <a:pt x="3896971" y="480783"/>
                </a:lnTo>
                <a:lnTo>
                  <a:pt x="3819189" y="480783"/>
                </a:lnTo>
                <a:lnTo>
                  <a:pt x="3819189" y="634663"/>
                </a:lnTo>
                <a:cubicBezTo>
                  <a:pt x="3819189" y="648646"/>
                  <a:pt x="3815375" y="659449"/>
                  <a:pt x="3807746" y="667072"/>
                </a:cubicBezTo>
                <a:cubicBezTo>
                  <a:pt x="3800117" y="674695"/>
                  <a:pt x="3789591" y="678506"/>
                  <a:pt x="3776169" y="678506"/>
                </a:cubicBezTo>
                <a:cubicBezTo>
                  <a:pt x="3762632" y="678506"/>
                  <a:pt x="3752048" y="674638"/>
                  <a:pt x="3744419" y="666901"/>
                </a:cubicBezTo>
                <a:cubicBezTo>
                  <a:pt x="3736790" y="659165"/>
                  <a:pt x="3732976" y="648418"/>
                  <a:pt x="3732976" y="634663"/>
                </a:cubicBezTo>
                <a:lnTo>
                  <a:pt x="3732976" y="480783"/>
                </a:lnTo>
                <a:close/>
                <a:moveTo>
                  <a:pt x="3267595" y="480783"/>
                </a:moveTo>
                <a:lnTo>
                  <a:pt x="3267595" y="733056"/>
                </a:lnTo>
                <a:lnTo>
                  <a:pt x="3345721" y="733056"/>
                </a:lnTo>
                <a:lnTo>
                  <a:pt x="3345721" y="480783"/>
                </a:lnTo>
                <a:close/>
                <a:moveTo>
                  <a:pt x="2963493" y="480783"/>
                </a:moveTo>
                <a:lnTo>
                  <a:pt x="3058767" y="733056"/>
                </a:lnTo>
                <a:lnTo>
                  <a:pt x="3143260" y="733056"/>
                </a:lnTo>
                <a:lnTo>
                  <a:pt x="3236932" y="480783"/>
                </a:lnTo>
                <a:lnTo>
                  <a:pt x="3157814" y="480783"/>
                </a:lnTo>
                <a:lnTo>
                  <a:pt x="3101761" y="662330"/>
                </a:lnTo>
                <a:lnTo>
                  <a:pt x="3044982" y="480783"/>
                </a:lnTo>
                <a:close/>
                <a:moveTo>
                  <a:pt x="7523628" y="478166"/>
                </a:moveTo>
                <a:cubicBezTo>
                  <a:pt x="7551964" y="478166"/>
                  <a:pt x="7572786" y="483673"/>
                  <a:pt x="7586094" y="494686"/>
                </a:cubicBezTo>
                <a:cubicBezTo>
                  <a:pt x="7599401" y="505699"/>
                  <a:pt x="7606055" y="518892"/>
                  <a:pt x="7606055" y="534265"/>
                </a:cubicBezTo>
                <a:cubicBezTo>
                  <a:pt x="7606055" y="542869"/>
                  <a:pt x="7604019" y="551129"/>
                  <a:pt x="7599946" y="559045"/>
                </a:cubicBezTo>
                <a:cubicBezTo>
                  <a:pt x="7595874" y="566961"/>
                  <a:pt x="7590969" y="573385"/>
                  <a:pt x="7585233" y="578318"/>
                </a:cubicBezTo>
                <a:cubicBezTo>
                  <a:pt x="7579497" y="583251"/>
                  <a:pt x="7569229" y="590593"/>
                  <a:pt x="7554430" y="600345"/>
                </a:cubicBezTo>
                <a:cubicBezTo>
                  <a:pt x="7566706" y="612620"/>
                  <a:pt x="7579497" y="624035"/>
                  <a:pt x="7592805" y="634589"/>
                </a:cubicBezTo>
                <a:cubicBezTo>
                  <a:pt x="7596361" y="627476"/>
                  <a:pt x="7599401" y="619962"/>
                  <a:pt x="7601925" y="612046"/>
                </a:cubicBezTo>
                <a:lnTo>
                  <a:pt x="7656647" y="624264"/>
                </a:lnTo>
                <a:cubicBezTo>
                  <a:pt x="7653779" y="634360"/>
                  <a:pt x="7651026" y="642448"/>
                  <a:pt x="7648387" y="648528"/>
                </a:cubicBezTo>
                <a:cubicBezTo>
                  <a:pt x="7645749" y="654608"/>
                  <a:pt x="7642020" y="661778"/>
                  <a:pt x="7637202" y="670038"/>
                </a:cubicBezTo>
                <a:lnTo>
                  <a:pt x="7663531" y="688107"/>
                </a:lnTo>
                <a:cubicBezTo>
                  <a:pt x="7666743" y="690172"/>
                  <a:pt x="7670873" y="692638"/>
                  <a:pt x="7675921" y="695506"/>
                </a:cubicBezTo>
                <a:lnTo>
                  <a:pt x="7638235" y="738871"/>
                </a:lnTo>
                <a:cubicBezTo>
                  <a:pt x="7631351" y="735200"/>
                  <a:pt x="7624210" y="730955"/>
                  <a:pt x="7616810" y="726137"/>
                </a:cubicBezTo>
                <a:cubicBezTo>
                  <a:pt x="7609411" y="721319"/>
                  <a:pt x="7602786" y="717189"/>
                  <a:pt x="7596935" y="713747"/>
                </a:cubicBezTo>
                <a:cubicBezTo>
                  <a:pt x="7584774" y="721778"/>
                  <a:pt x="7572614" y="727628"/>
                  <a:pt x="7560453" y="731300"/>
                </a:cubicBezTo>
                <a:cubicBezTo>
                  <a:pt x="7543589" y="736347"/>
                  <a:pt x="7524431" y="738871"/>
                  <a:pt x="7502978" y="738871"/>
                </a:cubicBezTo>
                <a:cubicBezTo>
                  <a:pt x="7469364" y="738871"/>
                  <a:pt x="7444355" y="731873"/>
                  <a:pt x="7427950" y="717877"/>
                </a:cubicBezTo>
                <a:cubicBezTo>
                  <a:pt x="7411544" y="703881"/>
                  <a:pt x="7403342" y="686902"/>
                  <a:pt x="7403342" y="666941"/>
                </a:cubicBezTo>
                <a:cubicBezTo>
                  <a:pt x="7403342" y="652600"/>
                  <a:pt x="7408160" y="639035"/>
                  <a:pt x="7417797" y="626243"/>
                </a:cubicBezTo>
                <a:cubicBezTo>
                  <a:pt x="7427433" y="613452"/>
                  <a:pt x="7443208" y="602639"/>
                  <a:pt x="7465119" y="593806"/>
                </a:cubicBezTo>
                <a:cubicBezTo>
                  <a:pt x="7455942" y="582677"/>
                  <a:pt x="7449632" y="573012"/>
                  <a:pt x="7446190" y="564810"/>
                </a:cubicBezTo>
                <a:cubicBezTo>
                  <a:pt x="7442749" y="556607"/>
                  <a:pt x="7441028" y="548261"/>
                  <a:pt x="7441028" y="539772"/>
                </a:cubicBezTo>
                <a:cubicBezTo>
                  <a:pt x="7441028" y="521875"/>
                  <a:pt x="7447854" y="507133"/>
                  <a:pt x="7461506" y="495546"/>
                </a:cubicBezTo>
                <a:cubicBezTo>
                  <a:pt x="7475158" y="483960"/>
                  <a:pt x="7495865" y="478166"/>
                  <a:pt x="7523628" y="478166"/>
                </a:cubicBezTo>
                <a:close/>
                <a:moveTo>
                  <a:pt x="6566305" y="476481"/>
                </a:moveTo>
                <a:cubicBezTo>
                  <a:pt x="6608293" y="476481"/>
                  <a:pt x="6640645" y="487752"/>
                  <a:pt x="6663360" y="510295"/>
                </a:cubicBezTo>
                <a:cubicBezTo>
                  <a:pt x="6686075" y="532838"/>
                  <a:pt x="6697432" y="564415"/>
                  <a:pt x="6697432" y="605027"/>
                </a:cubicBezTo>
                <a:cubicBezTo>
                  <a:pt x="6697432" y="634510"/>
                  <a:pt x="6692471" y="658688"/>
                  <a:pt x="6682547" y="677560"/>
                </a:cubicBezTo>
                <a:cubicBezTo>
                  <a:pt x="6672624" y="696431"/>
                  <a:pt x="6658283" y="711116"/>
                  <a:pt x="6639526" y="721613"/>
                </a:cubicBezTo>
                <a:cubicBezTo>
                  <a:pt x="6620769" y="732110"/>
                  <a:pt x="6597395" y="737358"/>
                  <a:pt x="6569403" y="737358"/>
                </a:cubicBezTo>
                <a:cubicBezTo>
                  <a:pt x="6540952" y="737358"/>
                  <a:pt x="6517405" y="732827"/>
                  <a:pt x="6498763" y="723764"/>
                </a:cubicBezTo>
                <a:cubicBezTo>
                  <a:pt x="6480121" y="714701"/>
                  <a:pt x="6465006" y="700360"/>
                  <a:pt x="6453419" y="680743"/>
                </a:cubicBezTo>
                <a:cubicBezTo>
                  <a:pt x="6441832" y="661126"/>
                  <a:pt x="6436039" y="636575"/>
                  <a:pt x="6436039" y="607092"/>
                </a:cubicBezTo>
                <a:cubicBezTo>
                  <a:pt x="6436039" y="565907"/>
                  <a:pt x="6447511" y="533842"/>
                  <a:pt x="6470455" y="510898"/>
                </a:cubicBezTo>
                <a:cubicBezTo>
                  <a:pt x="6493400" y="487953"/>
                  <a:pt x="6525350" y="476481"/>
                  <a:pt x="6566305" y="476481"/>
                </a:cubicBezTo>
                <a:close/>
                <a:moveTo>
                  <a:pt x="5604280" y="476481"/>
                </a:moveTo>
                <a:cubicBezTo>
                  <a:pt x="5563325" y="476481"/>
                  <a:pt x="5531375" y="487953"/>
                  <a:pt x="5508430" y="510898"/>
                </a:cubicBezTo>
                <a:cubicBezTo>
                  <a:pt x="5485486" y="533842"/>
                  <a:pt x="5474014" y="565907"/>
                  <a:pt x="5474014" y="607092"/>
                </a:cubicBezTo>
                <a:cubicBezTo>
                  <a:pt x="5474014" y="636575"/>
                  <a:pt x="5479807" y="661126"/>
                  <a:pt x="5491394" y="680743"/>
                </a:cubicBezTo>
                <a:cubicBezTo>
                  <a:pt x="5502981" y="700360"/>
                  <a:pt x="5518096" y="714701"/>
                  <a:pt x="5536738" y="723764"/>
                </a:cubicBezTo>
                <a:cubicBezTo>
                  <a:pt x="5555380" y="732827"/>
                  <a:pt x="5578927" y="737358"/>
                  <a:pt x="5607378" y="737358"/>
                </a:cubicBezTo>
                <a:cubicBezTo>
                  <a:pt x="5635370" y="737358"/>
                  <a:pt x="5658744" y="732110"/>
                  <a:pt x="5677501" y="721613"/>
                </a:cubicBezTo>
                <a:cubicBezTo>
                  <a:pt x="5696258" y="711116"/>
                  <a:pt x="5710599" y="696431"/>
                  <a:pt x="5720522" y="677560"/>
                </a:cubicBezTo>
                <a:cubicBezTo>
                  <a:pt x="5730446" y="658688"/>
                  <a:pt x="5735407" y="634510"/>
                  <a:pt x="5735407" y="605027"/>
                </a:cubicBezTo>
                <a:cubicBezTo>
                  <a:pt x="5735407" y="564415"/>
                  <a:pt x="5724050" y="532838"/>
                  <a:pt x="5701335" y="510295"/>
                </a:cubicBezTo>
                <a:cubicBezTo>
                  <a:pt x="5678620" y="487752"/>
                  <a:pt x="5646268" y="476481"/>
                  <a:pt x="5604280" y="476481"/>
                </a:cubicBezTo>
                <a:close/>
                <a:moveTo>
                  <a:pt x="4691550" y="476481"/>
                </a:moveTo>
                <a:cubicBezTo>
                  <a:pt x="4665279" y="476481"/>
                  <a:pt x="4644600" y="479779"/>
                  <a:pt x="4629514" y="486376"/>
                </a:cubicBezTo>
                <a:cubicBezTo>
                  <a:pt x="4614429" y="492972"/>
                  <a:pt x="4603128" y="502035"/>
                  <a:pt x="4595614" y="513565"/>
                </a:cubicBezTo>
                <a:cubicBezTo>
                  <a:pt x="4588100" y="525094"/>
                  <a:pt x="4584343" y="537341"/>
                  <a:pt x="4584343" y="550305"/>
                </a:cubicBezTo>
                <a:cubicBezTo>
                  <a:pt x="4584343" y="570037"/>
                  <a:pt x="4591685" y="586270"/>
                  <a:pt x="4606369" y="599004"/>
                </a:cubicBezTo>
                <a:cubicBezTo>
                  <a:pt x="4620939" y="611738"/>
                  <a:pt x="4645317" y="621948"/>
                  <a:pt x="4679504" y="629634"/>
                </a:cubicBezTo>
                <a:cubicBezTo>
                  <a:pt x="4700384" y="634223"/>
                  <a:pt x="4713691" y="639099"/>
                  <a:pt x="4719428" y="644262"/>
                </a:cubicBezTo>
                <a:cubicBezTo>
                  <a:pt x="4725164" y="649424"/>
                  <a:pt x="4728032" y="655275"/>
                  <a:pt x="4728032" y="661814"/>
                </a:cubicBezTo>
                <a:cubicBezTo>
                  <a:pt x="4728032" y="668697"/>
                  <a:pt x="4725020" y="674749"/>
                  <a:pt x="4718997" y="679969"/>
                </a:cubicBezTo>
                <a:cubicBezTo>
                  <a:pt x="4712974" y="685188"/>
                  <a:pt x="4704399" y="687798"/>
                  <a:pt x="4693271" y="687798"/>
                </a:cubicBezTo>
                <a:cubicBezTo>
                  <a:pt x="4678357" y="687798"/>
                  <a:pt x="4666885" y="682693"/>
                  <a:pt x="4658854" y="672483"/>
                </a:cubicBezTo>
                <a:cubicBezTo>
                  <a:pt x="4653922" y="666173"/>
                  <a:pt x="4650652" y="656996"/>
                  <a:pt x="4649046" y="644950"/>
                </a:cubicBezTo>
                <a:lnTo>
                  <a:pt x="4574878" y="649596"/>
                </a:lnTo>
                <a:cubicBezTo>
                  <a:pt x="4577058" y="675064"/>
                  <a:pt x="4586408" y="696058"/>
                  <a:pt x="4602928" y="712578"/>
                </a:cubicBezTo>
                <a:cubicBezTo>
                  <a:pt x="4619448" y="729098"/>
                  <a:pt x="4649160" y="737358"/>
                  <a:pt x="4692066" y="737358"/>
                </a:cubicBezTo>
                <a:cubicBezTo>
                  <a:pt x="4716502" y="737358"/>
                  <a:pt x="4736750" y="733831"/>
                  <a:pt x="4752812" y="726775"/>
                </a:cubicBezTo>
                <a:cubicBezTo>
                  <a:pt x="4768873" y="719720"/>
                  <a:pt x="4781377" y="709366"/>
                  <a:pt x="4790326" y="695714"/>
                </a:cubicBezTo>
                <a:cubicBezTo>
                  <a:pt x="4799274" y="682062"/>
                  <a:pt x="4803748" y="667148"/>
                  <a:pt x="4803748" y="650973"/>
                </a:cubicBezTo>
                <a:cubicBezTo>
                  <a:pt x="4803748" y="637206"/>
                  <a:pt x="4800392" y="624759"/>
                  <a:pt x="4793681" y="613631"/>
                </a:cubicBezTo>
                <a:cubicBezTo>
                  <a:pt x="4786970" y="602503"/>
                  <a:pt x="4776243" y="593182"/>
                  <a:pt x="4761502" y="585667"/>
                </a:cubicBezTo>
                <a:cubicBezTo>
                  <a:pt x="4746760" y="578153"/>
                  <a:pt x="4722353" y="570725"/>
                  <a:pt x="4688281" y="563383"/>
                </a:cubicBezTo>
                <a:cubicBezTo>
                  <a:pt x="4674514" y="560515"/>
                  <a:pt x="4665795" y="557417"/>
                  <a:pt x="4662124" y="554090"/>
                </a:cubicBezTo>
                <a:cubicBezTo>
                  <a:pt x="4658338" y="550878"/>
                  <a:pt x="4656445" y="547264"/>
                  <a:pt x="4656445" y="543249"/>
                </a:cubicBezTo>
                <a:cubicBezTo>
                  <a:pt x="4656445" y="537742"/>
                  <a:pt x="4658740" y="533068"/>
                  <a:pt x="4663329" y="529224"/>
                </a:cubicBezTo>
                <a:cubicBezTo>
                  <a:pt x="4667917" y="525381"/>
                  <a:pt x="4674743" y="523460"/>
                  <a:pt x="4683806" y="523460"/>
                </a:cubicBezTo>
                <a:cubicBezTo>
                  <a:pt x="4694820" y="523460"/>
                  <a:pt x="4703452" y="526041"/>
                  <a:pt x="4709705" y="531203"/>
                </a:cubicBezTo>
                <a:cubicBezTo>
                  <a:pt x="4715957" y="536366"/>
                  <a:pt x="4720058" y="544626"/>
                  <a:pt x="4722009" y="555983"/>
                </a:cubicBezTo>
                <a:lnTo>
                  <a:pt x="4795488" y="551681"/>
                </a:lnTo>
                <a:cubicBezTo>
                  <a:pt x="4792276" y="525525"/>
                  <a:pt x="4782209" y="506452"/>
                  <a:pt x="4765287" y="494464"/>
                </a:cubicBezTo>
                <a:cubicBezTo>
                  <a:pt x="4748366" y="482475"/>
                  <a:pt x="4723787" y="476481"/>
                  <a:pt x="4691550" y="476481"/>
                </a:cubicBezTo>
                <a:close/>
                <a:moveTo>
                  <a:pt x="3500925" y="476481"/>
                </a:moveTo>
                <a:cubicBezTo>
                  <a:pt x="3474654" y="476481"/>
                  <a:pt x="3453975" y="479779"/>
                  <a:pt x="3438889" y="486376"/>
                </a:cubicBezTo>
                <a:cubicBezTo>
                  <a:pt x="3423804" y="492972"/>
                  <a:pt x="3412503" y="502035"/>
                  <a:pt x="3404989" y="513565"/>
                </a:cubicBezTo>
                <a:cubicBezTo>
                  <a:pt x="3397475" y="525094"/>
                  <a:pt x="3393718" y="537341"/>
                  <a:pt x="3393718" y="550305"/>
                </a:cubicBezTo>
                <a:cubicBezTo>
                  <a:pt x="3393718" y="570037"/>
                  <a:pt x="3401060" y="586270"/>
                  <a:pt x="3415744" y="599004"/>
                </a:cubicBezTo>
                <a:cubicBezTo>
                  <a:pt x="3430314" y="611738"/>
                  <a:pt x="3454692" y="621948"/>
                  <a:pt x="3488879" y="629634"/>
                </a:cubicBezTo>
                <a:cubicBezTo>
                  <a:pt x="3509759" y="634223"/>
                  <a:pt x="3523066" y="639099"/>
                  <a:pt x="3528802" y="644262"/>
                </a:cubicBezTo>
                <a:cubicBezTo>
                  <a:pt x="3534539" y="649424"/>
                  <a:pt x="3537407" y="655275"/>
                  <a:pt x="3537407" y="661814"/>
                </a:cubicBezTo>
                <a:cubicBezTo>
                  <a:pt x="3537407" y="668697"/>
                  <a:pt x="3534395" y="674749"/>
                  <a:pt x="3528372" y="679969"/>
                </a:cubicBezTo>
                <a:cubicBezTo>
                  <a:pt x="3522349" y="685188"/>
                  <a:pt x="3513774" y="687798"/>
                  <a:pt x="3502646" y="687798"/>
                </a:cubicBezTo>
                <a:cubicBezTo>
                  <a:pt x="3487732" y="687798"/>
                  <a:pt x="3476260" y="682693"/>
                  <a:pt x="3468229" y="672483"/>
                </a:cubicBezTo>
                <a:cubicBezTo>
                  <a:pt x="3463296" y="666173"/>
                  <a:pt x="3460027" y="656996"/>
                  <a:pt x="3458421" y="644950"/>
                </a:cubicBezTo>
                <a:lnTo>
                  <a:pt x="3384253" y="649596"/>
                </a:lnTo>
                <a:cubicBezTo>
                  <a:pt x="3386433" y="675064"/>
                  <a:pt x="3395783" y="696058"/>
                  <a:pt x="3412303" y="712578"/>
                </a:cubicBezTo>
                <a:cubicBezTo>
                  <a:pt x="3428823" y="729098"/>
                  <a:pt x="3458535" y="737358"/>
                  <a:pt x="3501441" y="737358"/>
                </a:cubicBezTo>
                <a:cubicBezTo>
                  <a:pt x="3525877" y="737358"/>
                  <a:pt x="3546125" y="733831"/>
                  <a:pt x="3562186" y="726775"/>
                </a:cubicBezTo>
                <a:cubicBezTo>
                  <a:pt x="3578247" y="719720"/>
                  <a:pt x="3590752" y="709366"/>
                  <a:pt x="3599700" y="695714"/>
                </a:cubicBezTo>
                <a:cubicBezTo>
                  <a:pt x="3608649" y="682062"/>
                  <a:pt x="3613123" y="667148"/>
                  <a:pt x="3613123" y="650973"/>
                </a:cubicBezTo>
                <a:cubicBezTo>
                  <a:pt x="3613123" y="637206"/>
                  <a:pt x="3609767" y="624759"/>
                  <a:pt x="3603056" y="613631"/>
                </a:cubicBezTo>
                <a:cubicBezTo>
                  <a:pt x="3596345" y="602503"/>
                  <a:pt x="3585618" y="593182"/>
                  <a:pt x="3570877" y="585667"/>
                </a:cubicBezTo>
                <a:cubicBezTo>
                  <a:pt x="3556135" y="578153"/>
                  <a:pt x="3531728" y="570725"/>
                  <a:pt x="3497655" y="563383"/>
                </a:cubicBezTo>
                <a:cubicBezTo>
                  <a:pt x="3483889" y="560515"/>
                  <a:pt x="3475170" y="557417"/>
                  <a:pt x="3471499" y="554090"/>
                </a:cubicBezTo>
                <a:cubicBezTo>
                  <a:pt x="3467713" y="550878"/>
                  <a:pt x="3465820" y="547264"/>
                  <a:pt x="3465820" y="543249"/>
                </a:cubicBezTo>
                <a:cubicBezTo>
                  <a:pt x="3465820" y="537742"/>
                  <a:pt x="3468115" y="533068"/>
                  <a:pt x="3472703" y="529224"/>
                </a:cubicBezTo>
                <a:cubicBezTo>
                  <a:pt x="3477292" y="525381"/>
                  <a:pt x="3484118" y="523460"/>
                  <a:pt x="3493181" y="523460"/>
                </a:cubicBezTo>
                <a:cubicBezTo>
                  <a:pt x="3504195" y="523460"/>
                  <a:pt x="3512827" y="526041"/>
                  <a:pt x="3519080" y="531203"/>
                </a:cubicBezTo>
                <a:cubicBezTo>
                  <a:pt x="3525332" y="536366"/>
                  <a:pt x="3529434" y="544626"/>
                  <a:pt x="3531384" y="555983"/>
                </a:cubicBezTo>
                <a:lnTo>
                  <a:pt x="3604863" y="551681"/>
                </a:lnTo>
                <a:cubicBezTo>
                  <a:pt x="3601651" y="525525"/>
                  <a:pt x="3591584" y="506452"/>
                  <a:pt x="3574662" y="494464"/>
                </a:cubicBezTo>
                <a:cubicBezTo>
                  <a:pt x="3557741" y="482475"/>
                  <a:pt x="3533162" y="476481"/>
                  <a:pt x="3500925" y="476481"/>
                </a:cubicBezTo>
                <a:close/>
                <a:moveTo>
                  <a:pt x="0" y="0"/>
                </a:moveTo>
                <a:lnTo>
                  <a:pt x="6096000" y="0"/>
                </a:lnTo>
                <a:lnTo>
                  <a:pt x="6096000" y="6858000"/>
                </a:lnTo>
                <a:lnTo>
                  <a:pt x="0" y="6858000"/>
                </a:lnTo>
                <a:close/>
              </a:path>
            </a:pathLst>
          </a:custGeom>
        </p:spPr>
      </p:pic>
      <p:pic>
        <p:nvPicPr>
          <p:cNvPr id="5" name="Picture 4">
            <a:extLst>
              <a:ext uri="{FF2B5EF4-FFF2-40B4-BE49-F238E27FC236}">
                <a16:creationId xmlns:a16="http://schemas.microsoft.com/office/drawing/2014/main" id="{97E350A5-FC93-B2CB-9031-F388C0E7F5BC}"/>
              </a:ext>
            </a:extLst>
          </p:cNvPr>
          <p:cNvPicPr>
            <a:picLocks noChangeAspect="1"/>
          </p:cNvPicPr>
          <p:nvPr/>
        </p:nvPicPr>
        <p:blipFill>
          <a:blip r:embed="rId3"/>
          <a:stretch>
            <a:fillRect/>
          </a:stretch>
        </p:blipFill>
        <p:spPr>
          <a:xfrm>
            <a:off x="395424" y="3794832"/>
            <a:ext cx="5531202" cy="2717728"/>
          </a:xfrm>
          <a:prstGeom prst="rect">
            <a:avLst/>
          </a:prstGeom>
        </p:spPr>
      </p:pic>
      <p:pic>
        <p:nvPicPr>
          <p:cNvPr id="10" name="Picture 9">
            <a:extLst>
              <a:ext uri="{FF2B5EF4-FFF2-40B4-BE49-F238E27FC236}">
                <a16:creationId xmlns:a16="http://schemas.microsoft.com/office/drawing/2014/main" id="{6EFD6687-1649-9BEB-FB14-42EF8C3AA0F8}"/>
              </a:ext>
            </a:extLst>
          </p:cNvPr>
          <p:cNvPicPr>
            <a:picLocks noChangeAspect="1"/>
          </p:cNvPicPr>
          <p:nvPr/>
        </p:nvPicPr>
        <p:blipFill>
          <a:blip r:embed="rId4"/>
          <a:stretch>
            <a:fillRect/>
          </a:stretch>
        </p:blipFill>
        <p:spPr>
          <a:xfrm>
            <a:off x="395424" y="917588"/>
            <a:ext cx="5531202" cy="2798395"/>
          </a:xfrm>
          <a:prstGeom prst="rect">
            <a:avLst/>
          </a:prstGeom>
        </p:spPr>
      </p:pic>
      <p:sp>
        <p:nvSpPr>
          <p:cNvPr id="13" name="TextBox 12">
            <a:extLst>
              <a:ext uri="{FF2B5EF4-FFF2-40B4-BE49-F238E27FC236}">
                <a16:creationId xmlns:a16="http://schemas.microsoft.com/office/drawing/2014/main" id="{F6570EFD-2843-7E82-FC1E-44BF23EDCB94}"/>
              </a:ext>
            </a:extLst>
          </p:cNvPr>
          <p:cNvSpPr txBox="1"/>
          <p:nvPr/>
        </p:nvSpPr>
        <p:spPr>
          <a:xfrm>
            <a:off x="6096000" y="838272"/>
            <a:ext cx="5953760" cy="5693866"/>
          </a:xfrm>
          <a:prstGeom prst="rect">
            <a:avLst/>
          </a:prstGeom>
          <a:solidFill>
            <a:schemeClr val="bg1"/>
          </a:solidFill>
        </p:spPr>
        <p:txBody>
          <a:bodyPr wrap="square" rtlCol="0">
            <a:spAutoFit/>
          </a:bodyPr>
          <a:lstStyle/>
          <a:p>
            <a:r>
              <a:rPr lang="en-AU" b="1" dirty="0"/>
              <a:t>Presented by</a:t>
            </a:r>
          </a:p>
          <a:p>
            <a:r>
              <a:rPr lang="en-AU" sz="1400" dirty="0" err="1"/>
              <a:t>Deldata</a:t>
            </a:r>
            <a:r>
              <a:rPr lang="en-AU" sz="1400" dirty="0"/>
              <a:t> Musa</a:t>
            </a:r>
          </a:p>
          <a:p>
            <a:endParaRPr lang="en-AU" b="1" dirty="0"/>
          </a:p>
          <a:p>
            <a:r>
              <a:rPr lang="en-AU" b="1" dirty="0"/>
              <a:t>Visualisation: </a:t>
            </a:r>
          </a:p>
          <a:p>
            <a:r>
              <a:rPr lang="en-AU" sz="1400" dirty="0"/>
              <a:t>Domestic Vs Worldwide Earnings Percentage </a:t>
            </a:r>
          </a:p>
          <a:p>
            <a:r>
              <a:rPr lang="en-AU" sz="1400" dirty="0"/>
              <a:t>(100% Stacked bar chart) (above)</a:t>
            </a:r>
          </a:p>
          <a:p>
            <a:endParaRPr lang="en-AU" sz="1400" dirty="0"/>
          </a:p>
          <a:p>
            <a:r>
              <a:rPr lang="en-AU" sz="1400" dirty="0"/>
              <a:t>Domestic vs Worldwide Earnings </a:t>
            </a:r>
          </a:p>
          <a:p>
            <a:r>
              <a:rPr lang="en-AU" sz="1400" dirty="0"/>
              <a:t>(Clustered column bar chart) (below)</a:t>
            </a:r>
          </a:p>
          <a:p>
            <a:endParaRPr lang="en-AU" dirty="0"/>
          </a:p>
          <a:p>
            <a:r>
              <a:rPr lang="en-AU" b="1" dirty="0"/>
              <a:t>Key components: </a:t>
            </a:r>
          </a:p>
          <a:p>
            <a:r>
              <a:rPr lang="en-AU" sz="1400" dirty="0"/>
              <a:t>X axis: Movie</a:t>
            </a:r>
          </a:p>
          <a:p>
            <a:r>
              <a:rPr lang="en-AU" sz="1400" dirty="0"/>
              <a:t>Y axis: Percentage (Stacked) / Dollar split (Clustered columns) between Domestic and International Earnings</a:t>
            </a:r>
          </a:p>
          <a:p>
            <a:r>
              <a:rPr lang="en-AU" sz="1400" dirty="0" err="1"/>
              <a:t>Color</a:t>
            </a:r>
            <a:r>
              <a:rPr lang="en-AU" sz="1400" dirty="0"/>
              <a:t>:  As per legend (Worldwide = Green, Domestic = Blue)</a:t>
            </a:r>
          </a:p>
          <a:p>
            <a:pPr marL="285750" indent="-285750">
              <a:buFont typeface="Arial" panose="020B0604020202020204" pitchFamily="34" charset="0"/>
              <a:buChar char="•"/>
            </a:pPr>
            <a:endParaRPr lang="en-AU" dirty="0"/>
          </a:p>
          <a:p>
            <a:r>
              <a:rPr lang="en-AU" b="1" dirty="0"/>
              <a:t>Key insights:</a:t>
            </a:r>
            <a:endParaRPr lang="en-AU" sz="1400" dirty="0"/>
          </a:p>
          <a:p>
            <a:r>
              <a:rPr lang="en-AU" sz="1400" dirty="0"/>
              <a:t>Movies highlighted in all blue in the 100% stacked bar chart means that all earnings came from Domestic (US).  This is shown in the movie ‘Flipped (2010)’ where  Domestic equals Worldwide clustered column in the bottom chart. </a:t>
            </a:r>
          </a:p>
          <a:p>
            <a:endParaRPr lang="en-AU" sz="1400" dirty="0"/>
          </a:p>
          <a:p>
            <a:r>
              <a:rPr lang="en-AU" sz="1400" dirty="0"/>
              <a:t>Therefore, when Domestic earnings equal Worldwide earnings then no earnings have been made outside US. </a:t>
            </a:r>
          </a:p>
        </p:txBody>
      </p:sp>
    </p:spTree>
    <p:extLst>
      <p:ext uri="{BB962C8B-B14F-4D97-AF65-F5344CB8AC3E}">
        <p14:creationId xmlns:p14="http://schemas.microsoft.com/office/powerpoint/2010/main" val="312545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inema seats near the stairs">
            <a:extLst>
              <a:ext uri="{FF2B5EF4-FFF2-40B4-BE49-F238E27FC236}">
                <a16:creationId xmlns:a16="http://schemas.microsoft.com/office/drawing/2014/main" id="{64F64817-62E1-CBC0-6A96-1BC03FD343C8}"/>
              </a:ext>
            </a:extLst>
          </p:cNvPr>
          <p:cNvPicPr>
            <a:picLocks noChangeAspect="1"/>
          </p:cNvPicPr>
          <p:nvPr/>
        </p:nvPicPr>
        <p:blipFill rotWithShape="1">
          <a:blip r:embed="rId2">
            <a:extLst>
              <a:ext uri="{28A0092B-C50C-407E-A947-70E740481C1C}">
                <a14:useLocalDpi xmlns:a14="http://schemas.microsoft.com/office/drawing/2010/main" val="0"/>
              </a:ext>
            </a:extLst>
          </a:blip>
          <a:srcRect r="6617"/>
          <a:stretch/>
        </p:blipFill>
        <p:spPr>
          <a:xfrm>
            <a:off x="0" y="-422787"/>
            <a:ext cx="11385278" cy="7280787"/>
          </a:xfrm>
          <a:custGeom>
            <a:avLst/>
            <a:gdLst/>
            <a:ahLst/>
            <a:cxnLst/>
            <a:rect l="l" t="t" r="r" b="b"/>
            <a:pathLst>
              <a:path w="11385278" h="7280787">
                <a:moveTo>
                  <a:pt x="6962870" y="975190"/>
                </a:moveTo>
                <a:lnTo>
                  <a:pt x="7049864" y="975190"/>
                </a:lnTo>
                <a:lnTo>
                  <a:pt x="7049864" y="1042186"/>
                </a:lnTo>
                <a:cubicBezTo>
                  <a:pt x="7049864" y="1066851"/>
                  <a:pt x="7044731" y="1086317"/>
                  <a:pt x="7034465" y="1100582"/>
                </a:cubicBezTo>
                <a:cubicBezTo>
                  <a:pt x="7024199" y="1114848"/>
                  <a:pt x="7006667" y="1127447"/>
                  <a:pt x="6981868" y="1138380"/>
                </a:cubicBezTo>
                <a:lnTo>
                  <a:pt x="6962870" y="1102782"/>
                </a:lnTo>
                <a:cubicBezTo>
                  <a:pt x="6978335" y="1095583"/>
                  <a:pt x="6988968" y="1088417"/>
                  <a:pt x="6994768" y="1081284"/>
                </a:cubicBezTo>
                <a:cubicBezTo>
                  <a:pt x="7000567" y="1074151"/>
                  <a:pt x="7003801" y="1065718"/>
                  <a:pt x="7004467" y="1055985"/>
                </a:cubicBezTo>
                <a:lnTo>
                  <a:pt x="6962870" y="1055985"/>
                </a:lnTo>
                <a:close/>
                <a:moveTo>
                  <a:pt x="9011686" y="838798"/>
                </a:moveTo>
                <a:lnTo>
                  <a:pt x="8979662" y="944192"/>
                </a:lnTo>
                <a:lnTo>
                  <a:pt x="9044046" y="944192"/>
                </a:lnTo>
                <a:close/>
                <a:moveTo>
                  <a:pt x="4477787" y="838798"/>
                </a:moveTo>
                <a:lnTo>
                  <a:pt x="4510147" y="944192"/>
                </a:lnTo>
                <a:lnTo>
                  <a:pt x="4445764" y="944192"/>
                </a:lnTo>
                <a:close/>
                <a:moveTo>
                  <a:pt x="3430037" y="838798"/>
                </a:moveTo>
                <a:lnTo>
                  <a:pt x="3462397" y="944192"/>
                </a:lnTo>
                <a:lnTo>
                  <a:pt x="3398014" y="944192"/>
                </a:lnTo>
                <a:close/>
                <a:moveTo>
                  <a:pt x="9631614" y="829199"/>
                </a:moveTo>
                <a:lnTo>
                  <a:pt x="9631614" y="989389"/>
                </a:lnTo>
                <a:lnTo>
                  <a:pt x="9653812" y="989389"/>
                </a:lnTo>
                <a:cubicBezTo>
                  <a:pt x="9672744" y="989389"/>
                  <a:pt x="9686210" y="987289"/>
                  <a:pt x="9694210" y="983090"/>
                </a:cubicBezTo>
                <a:cubicBezTo>
                  <a:pt x="9702209" y="978890"/>
                  <a:pt x="9708476" y="971557"/>
                  <a:pt x="9713008" y="961091"/>
                </a:cubicBezTo>
                <a:cubicBezTo>
                  <a:pt x="9717542" y="950625"/>
                  <a:pt x="9719808" y="933659"/>
                  <a:pt x="9719808" y="910194"/>
                </a:cubicBezTo>
                <a:cubicBezTo>
                  <a:pt x="9719808" y="879129"/>
                  <a:pt x="9714742" y="857864"/>
                  <a:pt x="9704609" y="846398"/>
                </a:cubicBezTo>
                <a:cubicBezTo>
                  <a:pt x="9694476" y="834932"/>
                  <a:pt x="9677678" y="829199"/>
                  <a:pt x="9654212" y="829199"/>
                </a:cubicBezTo>
                <a:close/>
                <a:moveTo>
                  <a:pt x="5231436" y="826399"/>
                </a:moveTo>
                <a:cubicBezTo>
                  <a:pt x="5250501" y="826399"/>
                  <a:pt x="5265600" y="832765"/>
                  <a:pt x="5276733" y="845498"/>
                </a:cubicBezTo>
                <a:cubicBezTo>
                  <a:pt x="5287866" y="858231"/>
                  <a:pt x="5293432" y="878396"/>
                  <a:pt x="5293432" y="905994"/>
                </a:cubicBezTo>
                <a:cubicBezTo>
                  <a:pt x="5293432" y="938792"/>
                  <a:pt x="5288099" y="961524"/>
                  <a:pt x="5277433" y="974190"/>
                </a:cubicBezTo>
                <a:cubicBezTo>
                  <a:pt x="5266767" y="986856"/>
                  <a:pt x="5251701" y="993189"/>
                  <a:pt x="5232236" y="993189"/>
                </a:cubicBezTo>
                <a:cubicBezTo>
                  <a:pt x="5213304" y="993189"/>
                  <a:pt x="5198338" y="986723"/>
                  <a:pt x="5187339" y="973790"/>
                </a:cubicBezTo>
                <a:cubicBezTo>
                  <a:pt x="5176339" y="960858"/>
                  <a:pt x="5170840" y="939592"/>
                  <a:pt x="5170840" y="909994"/>
                </a:cubicBezTo>
                <a:cubicBezTo>
                  <a:pt x="5170840" y="880129"/>
                  <a:pt x="5176373" y="858731"/>
                  <a:pt x="5187439" y="845798"/>
                </a:cubicBezTo>
                <a:cubicBezTo>
                  <a:pt x="5198505" y="832865"/>
                  <a:pt x="5213170" y="826399"/>
                  <a:pt x="5231436" y="826399"/>
                </a:cubicBezTo>
                <a:close/>
                <a:moveTo>
                  <a:pt x="11109895" y="762803"/>
                </a:moveTo>
                <a:lnTo>
                  <a:pt x="11385278" y="762803"/>
                </a:lnTo>
                <a:lnTo>
                  <a:pt x="11385278" y="835199"/>
                </a:lnTo>
                <a:lnTo>
                  <a:pt x="11292884" y="835199"/>
                </a:lnTo>
                <a:lnTo>
                  <a:pt x="11292884" y="1055985"/>
                </a:lnTo>
                <a:lnTo>
                  <a:pt x="11202290" y="1055985"/>
                </a:lnTo>
                <a:lnTo>
                  <a:pt x="11202290" y="835199"/>
                </a:lnTo>
                <a:lnTo>
                  <a:pt x="11109895" y="835199"/>
                </a:lnTo>
                <a:close/>
                <a:moveTo>
                  <a:pt x="10787994" y="762803"/>
                </a:moveTo>
                <a:lnTo>
                  <a:pt x="10878588" y="762803"/>
                </a:lnTo>
                <a:lnTo>
                  <a:pt x="10878588" y="865397"/>
                </a:lnTo>
                <a:lnTo>
                  <a:pt x="10977582" y="865397"/>
                </a:lnTo>
                <a:lnTo>
                  <a:pt x="10977582" y="762803"/>
                </a:lnTo>
                <a:lnTo>
                  <a:pt x="11068577" y="762803"/>
                </a:lnTo>
                <a:lnTo>
                  <a:pt x="11068577" y="1055985"/>
                </a:lnTo>
                <a:lnTo>
                  <a:pt x="10977582" y="1055985"/>
                </a:lnTo>
                <a:lnTo>
                  <a:pt x="10977582" y="937392"/>
                </a:lnTo>
                <a:lnTo>
                  <a:pt x="10878588" y="937392"/>
                </a:lnTo>
                <a:lnTo>
                  <a:pt x="10878588" y="1055985"/>
                </a:lnTo>
                <a:lnTo>
                  <a:pt x="10787994" y="1055985"/>
                </a:lnTo>
                <a:close/>
                <a:moveTo>
                  <a:pt x="10286368" y="762803"/>
                </a:moveTo>
                <a:lnTo>
                  <a:pt x="10377163" y="762803"/>
                </a:lnTo>
                <a:lnTo>
                  <a:pt x="10377163" y="1055985"/>
                </a:lnTo>
                <a:lnTo>
                  <a:pt x="10286368" y="1055985"/>
                </a:lnTo>
                <a:close/>
                <a:moveTo>
                  <a:pt x="9987294" y="762803"/>
                </a:moveTo>
                <a:lnTo>
                  <a:pt x="10230079" y="762803"/>
                </a:lnTo>
                <a:lnTo>
                  <a:pt x="10230079" y="825399"/>
                </a:lnTo>
                <a:lnTo>
                  <a:pt x="10078088" y="825399"/>
                </a:lnTo>
                <a:lnTo>
                  <a:pt x="10078088" y="871996"/>
                </a:lnTo>
                <a:lnTo>
                  <a:pt x="10219080" y="871996"/>
                </a:lnTo>
                <a:lnTo>
                  <a:pt x="10219080" y="931793"/>
                </a:lnTo>
                <a:lnTo>
                  <a:pt x="10078088" y="931793"/>
                </a:lnTo>
                <a:lnTo>
                  <a:pt x="10078088" y="989589"/>
                </a:lnTo>
                <a:lnTo>
                  <a:pt x="10234479" y="989589"/>
                </a:lnTo>
                <a:lnTo>
                  <a:pt x="10234479" y="1055985"/>
                </a:lnTo>
                <a:lnTo>
                  <a:pt x="9987294" y="1055985"/>
                </a:lnTo>
                <a:close/>
                <a:moveTo>
                  <a:pt x="9541019" y="762803"/>
                </a:moveTo>
                <a:lnTo>
                  <a:pt x="9675610" y="762803"/>
                </a:lnTo>
                <a:cubicBezTo>
                  <a:pt x="9702142" y="762803"/>
                  <a:pt x="9723574" y="766403"/>
                  <a:pt x="9739906" y="773602"/>
                </a:cubicBezTo>
                <a:cubicBezTo>
                  <a:pt x="9756240" y="780802"/>
                  <a:pt x="9769738" y="791135"/>
                  <a:pt x="9780404" y="804601"/>
                </a:cubicBezTo>
                <a:cubicBezTo>
                  <a:pt x="9791070" y="818066"/>
                  <a:pt x="9798803" y="833732"/>
                  <a:pt x="9803603" y="851598"/>
                </a:cubicBezTo>
                <a:cubicBezTo>
                  <a:pt x="9808402" y="869463"/>
                  <a:pt x="9810802" y="888395"/>
                  <a:pt x="9810802" y="908394"/>
                </a:cubicBezTo>
                <a:cubicBezTo>
                  <a:pt x="9810802" y="939726"/>
                  <a:pt x="9807236" y="964024"/>
                  <a:pt x="9800103" y="981290"/>
                </a:cubicBezTo>
                <a:cubicBezTo>
                  <a:pt x="9792970" y="998555"/>
                  <a:pt x="9783071" y="1013021"/>
                  <a:pt x="9770405" y="1024687"/>
                </a:cubicBezTo>
                <a:cubicBezTo>
                  <a:pt x="9757740" y="1036353"/>
                  <a:pt x="9744140" y="1044119"/>
                  <a:pt x="9729608" y="1047986"/>
                </a:cubicBezTo>
                <a:cubicBezTo>
                  <a:pt x="9709742" y="1053319"/>
                  <a:pt x="9691743" y="1055985"/>
                  <a:pt x="9675610" y="1055985"/>
                </a:cubicBezTo>
                <a:lnTo>
                  <a:pt x="9541019" y="1055985"/>
                </a:lnTo>
                <a:close/>
                <a:moveTo>
                  <a:pt x="9197519" y="762803"/>
                </a:moveTo>
                <a:lnTo>
                  <a:pt x="9282114" y="762803"/>
                </a:lnTo>
                <a:lnTo>
                  <a:pt x="9392507" y="925006"/>
                </a:lnTo>
                <a:lnTo>
                  <a:pt x="9392507" y="762803"/>
                </a:lnTo>
                <a:lnTo>
                  <a:pt x="9477902" y="762803"/>
                </a:lnTo>
                <a:lnTo>
                  <a:pt x="9477902" y="1055985"/>
                </a:lnTo>
                <a:lnTo>
                  <a:pt x="9392507" y="1055985"/>
                </a:lnTo>
                <a:lnTo>
                  <a:pt x="9282714" y="895007"/>
                </a:lnTo>
                <a:lnTo>
                  <a:pt x="9282714" y="1055985"/>
                </a:lnTo>
                <a:lnTo>
                  <a:pt x="9197519" y="1055985"/>
                </a:lnTo>
                <a:close/>
                <a:moveTo>
                  <a:pt x="8963388" y="762803"/>
                </a:moveTo>
                <a:lnTo>
                  <a:pt x="9062208" y="762803"/>
                </a:lnTo>
                <a:lnTo>
                  <a:pt x="9172376" y="1055985"/>
                </a:lnTo>
                <a:lnTo>
                  <a:pt x="9077506" y="1055985"/>
                </a:lnTo>
                <a:lnTo>
                  <a:pt x="9062838" y="1007588"/>
                </a:lnTo>
                <a:lnTo>
                  <a:pt x="8959986" y="1007588"/>
                </a:lnTo>
                <a:lnTo>
                  <a:pt x="8945696" y="1055985"/>
                </a:lnTo>
                <a:lnTo>
                  <a:pt x="8853195" y="1055985"/>
                </a:lnTo>
                <a:close/>
                <a:moveTo>
                  <a:pt x="8416469" y="762803"/>
                </a:moveTo>
                <a:lnTo>
                  <a:pt x="8501064" y="762803"/>
                </a:lnTo>
                <a:lnTo>
                  <a:pt x="8611457" y="925006"/>
                </a:lnTo>
                <a:lnTo>
                  <a:pt x="8611457" y="762803"/>
                </a:lnTo>
                <a:lnTo>
                  <a:pt x="8696852" y="762803"/>
                </a:lnTo>
                <a:lnTo>
                  <a:pt x="8696852" y="1055985"/>
                </a:lnTo>
                <a:lnTo>
                  <a:pt x="8611457" y="1055985"/>
                </a:lnTo>
                <a:lnTo>
                  <a:pt x="8501664" y="895007"/>
                </a:lnTo>
                <a:lnTo>
                  <a:pt x="8501664" y="1055985"/>
                </a:lnTo>
                <a:lnTo>
                  <a:pt x="8416469" y="1055985"/>
                </a:lnTo>
                <a:close/>
                <a:moveTo>
                  <a:pt x="8120394" y="762803"/>
                </a:moveTo>
                <a:lnTo>
                  <a:pt x="8363179" y="762803"/>
                </a:lnTo>
                <a:lnTo>
                  <a:pt x="8363179" y="825399"/>
                </a:lnTo>
                <a:lnTo>
                  <a:pt x="8211189" y="825399"/>
                </a:lnTo>
                <a:lnTo>
                  <a:pt x="8211189" y="871996"/>
                </a:lnTo>
                <a:lnTo>
                  <a:pt x="8352180" y="871996"/>
                </a:lnTo>
                <a:lnTo>
                  <a:pt x="8352180" y="931793"/>
                </a:lnTo>
                <a:lnTo>
                  <a:pt x="8211189" y="931793"/>
                </a:lnTo>
                <a:lnTo>
                  <a:pt x="8211189" y="989589"/>
                </a:lnTo>
                <a:lnTo>
                  <a:pt x="8367579" y="989589"/>
                </a:lnTo>
                <a:lnTo>
                  <a:pt x="8367579" y="1055985"/>
                </a:lnTo>
                <a:lnTo>
                  <a:pt x="8120394" y="1055985"/>
                </a:lnTo>
                <a:close/>
                <a:moveTo>
                  <a:pt x="7777471" y="762803"/>
                </a:moveTo>
                <a:lnTo>
                  <a:pt x="7872174" y="762803"/>
                </a:lnTo>
                <a:lnTo>
                  <a:pt x="7938161" y="973790"/>
                </a:lnTo>
                <a:lnTo>
                  <a:pt x="8003304" y="762803"/>
                </a:lnTo>
                <a:lnTo>
                  <a:pt x="8095252" y="762803"/>
                </a:lnTo>
                <a:lnTo>
                  <a:pt x="7986390" y="1055985"/>
                </a:lnTo>
                <a:lnTo>
                  <a:pt x="7888196" y="1055985"/>
                </a:lnTo>
                <a:close/>
                <a:moveTo>
                  <a:pt x="7510794" y="762803"/>
                </a:moveTo>
                <a:lnTo>
                  <a:pt x="7753579" y="762803"/>
                </a:lnTo>
                <a:lnTo>
                  <a:pt x="7753579" y="825399"/>
                </a:lnTo>
                <a:lnTo>
                  <a:pt x="7601589" y="825399"/>
                </a:lnTo>
                <a:lnTo>
                  <a:pt x="7601589" y="871996"/>
                </a:lnTo>
                <a:lnTo>
                  <a:pt x="7742580" y="871996"/>
                </a:lnTo>
                <a:lnTo>
                  <a:pt x="7742580" y="931793"/>
                </a:lnTo>
                <a:lnTo>
                  <a:pt x="7601589" y="931793"/>
                </a:lnTo>
                <a:lnTo>
                  <a:pt x="7601589" y="989589"/>
                </a:lnTo>
                <a:lnTo>
                  <a:pt x="7757979" y="989589"/>
                </a:lnTo>
                <a:lnTo>
                  <a:pt x="7757979" y="1055985"/>
                </a:lnTo>
                <a:lnTo>
                  <a:pt x="7510794" y="1055985"/>
                </a:lnTo>
                <a:close/>
                <a:moveTo>
                  <a:pt x="6633746" y="762803"/>
                </a:moveTo>
                <a:lnTo>
                  <a:pt x="6733540" y="762803"/>
                </a:lnTo>
                <a:lnTo>
                  <a:pt x="6785437" y="852997"/>
                </a:lnTo>
                <a:lnTo>
                  <a:pt x="6835934" y="762803"/>
                </a:lnTo>
                <a:lnTo>
                  <a:pt x="6934728" y="762803"/>
                </a:lnTo>
                <a:lnTo>
                  <a:pt x="6843474" y="904794"/>
                </a:lnTo>
                <a:lnTo>
                  <a:pt x="6943327" y="1055985"/>
                </a:lnTo>
                <a:lnTo>
                  <a:pt x="6841533" y="1055985"/>
                </a:lnTo>
                <a:lnTo>
                  <a:pt x="6783637" y="961791"/>
                </a:lnTo>
                <a:lnTo>
                  <a:pt x="6725740" y="1055985"/>
                </a:lnTo>
                <a:lnTo>
                  <a:pt x="6624547" y="1055985"/>
                </a:lnTo>
                <a:lnTo>
                  <a:pt x="6725678" y="903194"/>
                </a:lnTo>
                <a:close/>
                <a:moveTo>
                  <a:pt x="6495419" y="762803"/>
                </a:moveTo>
                <a:lnTo>
                  <a:pt x="6586214" y="762803"/>
                </a:lnTo>
                <a:lnTo>
                  <a:pt x="6586214" y="1055985"/>
                </a:lnTo>
                <a:lnTo>
                  <a:pt x="6495419" y="1055985"/>
                </a:lnTo>
                <a:close/>
                <a:moveTo>
                  <a:pt x="5435145" y="762803"/>
                </a:moveTo>
                <a:lnTo>
                  <a:pt x="5435145" y="1055985"/>
                </a:lnTo>
                <a:lnTo>
                  <a:pt x="5520339" y="1055985"/>
                </a:lnTo>
                <a:lnTo>
                  <a:pt x="5520339" y="895007"/>
                </a:lnTo>
                <a:lnTo>
                  <a:pt x="5630133" y="1055985"/>
                </a:lnTo>
                <a:lnTo>
                  <a:pt x="5715527" y="1055985"/>
                </a:lnTo>
                <a:lnTo>
                  <a:pt x="5715527" y="762803"/>
                </a:lnTo>
                <a:lnTo>
                  <a:pt x="5630133" y="762803"/>
                </a:lnTo>
                <a:lnTo>
                  <a:pt x="5630133" y="925006"/>
                </a:lnTo>
                <a:lnTo>
                  <a:pt x="5519739" y="762803"/>
                </a:lnTo>
                <a:close/>
                <a:moveTo>
                  <a:pt x="4933319" y="762803"/>
                </a:moveTo>
                <a:lnTo>
                  <a:pt x="4933319" y="1055985"/>
                </a:lnTo>
                <a:lnTo>
                  <a:pt x="5024114" y="1055985"/>
                </a:lnTo>
                <a:lnTo>
                  <a:pt x="5024114" y="762803"/>
                </a:lnTo>
                <a:close/>
                <a:moveTo>
                  <a:pt x="4613846" y="762803"/>
                </a:moveTo>
                <a:lnTo>
                  <a:pt x="4613846" y="835199"/>
                </a:lnTo>
                <a:lnTo>
                  <a:pt x="4706240" y="835199"/>
                </a:lnTo>
                <a:lnTo>
                  <a:pt x="4706240" y="1055985"/>
                </a:lnTo>
                <a:lnTo>
                  <a:pt x="4796834" y="1055985"/>
                </a:lnTo>
                <a:lnTo>
                  <a:pt x="4796834" y="835199"/>
                </a:lnTo>
                <a:lnTo>
                  <a:pt x="4889229" y="835199"/>
                </a:lnTo>
                <a:lnTo>
                  <a:pt x="4889229" y="762803"/>
                </a:lnTo>
                <a:close/>
                <a:moveTo>
                  <a:pt x="4429490" y="762803"/>
                </a:moveTo>
                <a:lnTo>
                  <a:pt x="4319296" y="1055985"/>
                </a:lnTo>
                <a:lnTo>
                  <a:pt x="4411797" y="1055985"/>
                </a:lnTo>
                <a:lnTo>
                  <a:pt x="4426087" y="1007588"/>
                </a:lnTo>
                <a:lnTo>
                  <a:pt x="4528940" y="1007588"/>
                </a:lnTo>
                <a:lnTo>
                  <a:pt x="4543607" y="1055985"/>
                </a:lnTo>
                <a:lnTo>
                  <a:pt x="4638477" y="1055985"/>
                </a:lnTo>
                <a:lnTo>
                  <a:pt x="4528308" y="762803"/>
                </a:lnTo>
                <a:close/>
                <a:moveTo>
                  <a:pt x="3895094" y="762803"/>
                </a:moveTo>
                <a:lnTo>
                  <a:pt x="3895094" y="1055985"/>
                </a:lnTo>
                <a:lnTo>
                  <a:pt x="3985889" y="1055985"/>
                </a:lnTo>
                <a:lnTo>
                  <a:pt x="3985889" y="762803"/>
                </a:lnTo>
                <a:close/>
                <a:moveTo>
                  <a:pt x="3615270" y="762803"/>
                </a:moveTo>
                <a:lnTo>
                  <a:pt x="3615270" y="1055985"/>
                </a:lnTo>
                <a:lnTo>
                  <a:pt x="3847256" y="1055985"/>
                </a:lnTo>
                <a:lnTo>
                  <a:pt x="3847256" y="983789"/>
                </a:lnTo>
                <a:lnTo>
                  <a:pt x="3705864" y="983789"/>
                </a:lnTo>
                <a:lnTo>
                  <a:pt x="3705864" y="762803"/>
                </a:lnTo>
                <a:close/>
                <a:moveTo>
                  <a:pt x="3381740" y="762803"/>
                </a:moveTo>
                <a:lnTo>
                  <a:pt x="3271546" y="1055985"/>
                </a:lnTo>
                <a:lnTo>
                  <a:pt x="3364047" y="1055985"/>
                </a:lnTo>
                <a:lnTo>
                  <a:pt x="3378337" y="1007588"/>
                </a:lnTo>
                <a:lnTo>
                  <a:pt x="3481190" y="1007588"/>
                </a:lnTo>
                <a:lnTo>
                  <a:pt x="3495858" y="1055985"/>
                </a:lnTo>
                <a:lnTo>
                  <a:pt x="3590727" y="1055985"/>
                </a:lnTo>
                <a:lnTo>
                  <a:pt x="3480559" y="762803"/>
                </a:lnTo>
                <a:close/>
                <a:moveTo>
                  <a:pt x="2967770" y="762803"/>
                </a:moveTo>
                <a:lnTo>
                  <a:pt x="2967770" y="937477"/>
                </a:lnTo>
                <a:cubicBezTo>
                  <a:pt x="2967770" y="951866"/>
                  <a:pt x="2970569" y="968386"/>
                  <a:pt x="2976169" y="987039"/>
                </a:cubicBezTo>
                <a:cubicBezTo>
                  <a:pt x="2979635" y="998630"/>
                  <a:pt x="2986069" y="1009889"/>
                  <a:pt x="2995468" y="1020814"/>
                </a:cubicBezTo>
                <a:cubicBezTo>
                  <a:pt x="3004867" y="1031739"/>
                  <a:pt x="3015233" y="1040166"/>
                  <a:pt x="3026566" y="1046095"/>
                </a:cubicBezTo>
                <a:cubicBezTo>
                  <a:pt x="3037899" y="1052024"/>
                  <a:pt x="3051998" y="1055988"/>
                  <a:pt x="3068863" y="1057987"/>
                </a:cubicBezTo>
                <a:cubicBezTo>
                  <a:pt x="3085729" y="1059985"/>
                  <a:pt x="3101295" y="1060985"/>
                  <a:pt x="3115560" y="1060985"/>
                </a:cubicBezTo>
                <a:cubicBezTo>
                  <a:pt x="3140226" y="1060985"/>
                  <a:pt x="3161358" y="1057720"/>
                  <a:pt x="3178957" y="1051192"/>
                </a:cubicBezTo>
                <a:cubicBezTo>
                  <a:pt x="3191623" y="1046529"/>
                  <a:pt x="3203722" y="1038436"/>
                  <a:pt x="3215254" y="1026910"/>
                </a:cubicBezTo>
                <a:cubicBezTo>
                  <a:pt x="3226787" y="1015385"/>
                  <a:pt x="3235253" y="1001928"/>
                  <a:pt x="3240653" y="986539"/>
                </a:cubicBezTo>
                <a:cubicBezTo>
                  <a:pt x="3246053" y="971151"/>
                  <a:pt x="3248752" y="954797"/>
                  <a:pt x="3248752" y="937477"/>
                </a:cubicBezTo>
                <a:lnTo>
                  <a:pt x="3248752" y="762803"/>
                </a:lnTo>
                <a:lnTo>
                  <a:pt x="3158358" y="762803"/>
                </a:lnTo>
                <a:lnTo>
                  <a:pt x="3158358" y="941636"/>
                </a:lnTo>
                <a:cubicBezTo>
                  <a:pt x="3158358" y="957887"/>
                  <a:pt x="3153925" y="970442"/>
                  <a:pt x="3145059" y="979301"/>
                </a:cubicBezTo>
                <a:cubicBezTo>
                  <a:pt x="3136193" y="988160"/>
                  <a:pt x="3123960" y="992589"/>
                  <a:pt x="3108361" y="992589"/>
                </a:cubicBezTo>
                <a:cubicBezTo>
                  <a:pt x="3092629" y="992589"/>
                  <a:pt x="3080329" y="988093"/>
                  <a:pt x="3071463" y="979102"/>
                </a:cubicBezTo>
                <a:cubicBezTo>
                  <a:pt x="3062597" y="970111"/>
                  <a:pt x="3058164" y="957622"/>
                  <a:pt x="3058164" y="941636"/>
                </a:cubicBezTo>
                <a:lnTo>
                  <a:pt x="3058164" y="762803"/>
                </a:lnTo>
                <a:close/>
                <a:moveTo>
                  <a:pt x="2513969" y="762803"/>
                </a:moveTo>
                <a:lnTo>
                  <a:pt x="2513969" y="1055985"/>
                </a:lnTo>
                <a:lnTo>
                  <a:pt x="2604764" y="1055985"/>
                </a:lnTo>
                <a:lnTo>
                  <a:pt x="2604764" y="762803"/>
                </a:lnTo>
                <a:close/>
                <a:moveTo>
                  <a:pt x="2167246" y="762803"/>
                </a:moveTo>
                <a:lnTo>
                  <a:pt x="2277971" y="1055985"/>
                </a:lnTo>
                <a:lnTo>
                  <a:pt x="2376165" y="1055985"/>
                </a:lnTo>
                <a:lnTo>
                  <a:pt x="2485027" y="762803"/>
                </a:lnTo>
                <a:lnTo>
                  <a:pt x="2393079" y="762803"/>
                </a:lnTo>
                <a:lnTo>
                  <a:pt x="2327936" y="973790"/>
                </a:lnTo>
                <a:lnTo>
                  <a:pt x="2261950" y="762803"/>
                </a:lnTo>
                <a:close/>
                <a:moveTo>
                  <a:pt x="10591484" y="757803"/>
                </a:moveTo>
                <a:cubicBezTo>
                  <a:pt x="10623882" y="757803"/>
                  <a:pt x="10648115" y="760736"/>
                  <a:pt x="10664180" y="766603"/>
                </a:cubicBezTo>
                <a:cubicBezTo>
                  <a:pt x="10680246" y="772469"/>
                  <a:pt x="10693578" y="781569"/>
                  <a:pt x="10704178" y="793901"/>
                </a:cubicBezTo>
                <a:cubicBezTo>
                  <a:pt x="10714777" y="806234"/>
                  <a:pt x="10722744" y="821866"/>
                  <a:pt x="10728076" y="840798"/>
                </a:cubicBezTo>
                <a:lnTo>
                  <a:pt x="10640681" y="856397"/>
                </a:lnTo>
                <a:cubicBezTo>
                  <a:pt x="10637082" y="845331"/>
                  <a:pt x="10630982" y="836865"/>
                  <a:pt x="10622383" y="830999"/>
                </a:cubicBezTo>
                <a:cubicBezTo>
                  <a:pt x="10613783" y="825133"/>
                  <a:pt x="10602817" y="822199"/>
                  <a:pt x="10589485" y="822199"/>
                </a:cubicBezTo>
                <a:cubicBezTo>
                  <a:pt x="10569619" y="822199"/>
                  <a:pt x="10553787" y="829099"/>
                  <a:pt x="10541987" y="842898"/>
                </a:cubicBezTo>
                <a:cubicBezTo>
                  <a:pt x="10530188" y="856697"/>
                  <a:pt x="10524288" y="878529"/>
                  <a:pt x="10524288" y="908394"/>
                </a:cubicBezTo>
                <a:cubicBezTo>
                  <a:pt x="10524288" y="940126"/>
                  <a:pt x="10530256" y="962791"/>
                  <a:pt x="10542187" y="976390"/>
                </a:cubicBezTo>
                <a:cubicBezTo>
                  <a:pt x="10554120" y="989989"/>
                  <a:pt x="10570753" y="996789"/>
                  <a:pt x="10592084" y="996789"/>
                </a:cubicBezTo>
                <a:cubicBezTo>
                  <a:pt x="10602217" y="996789"/>
                  <a:pt x="10611883" y="995322"/>
                  <a:pt x="10621083" y="992389"/>
                </a:cubicBezTo>
                <a:cubicBezTo>
                  <a:pt x="10630282" y="989456"/>
                  <a:pt x="10640815" y="984456"/>
                  <a:pt x="10652681" y="977390"/>
                </a:cubicBezTo>
                <a:lnTo>
                  <a:pt x="10652681" y="949792"/>
                </a:lnTo>
                <a:lnTo>
                  <a:pt x="10592084" y="949792"/>
                </a:lnTo>
                <a:lnTo>
                  <a:pt x="10592084" y="888795"/>
                </a:lnTo>
                <a:lnTo>
                  <a:pt x="10732076" y="888795"/>
                </a:lnTo>
                <a:lnTo>
                  <a:pt x="10732076" y="1013788"/>
                </a:lnTo>
                <a:cubicBezTo>
                  <a:pt x="10705277" y="1032053"/>
                  <a:pt x="10681579" y="1044486"/>
                  <a:pt x="10660980" y="1051085"/>
                </a:cubicBezTo>
                <a:cubicBezTo>
                  <a:pt x="10640381" y="1057685"/>
                  <a:pt x="10615950" y="1060985"/>
                  <a:pt x="10587685" y="1060985"/>
                </a:cubicBezTo>
                <a:cubicBezTo>
                  <a:pt x="10552887" y="1060985"/>
                  <a:pt x="10524522" y="1055052"/>
                  <a:pt x="10502590" y="1043186"/>
                </a:cubicBezTo>
                <a:cubicBezTo>
                  <a:pt x="10480659" y="1031320"/>
                  <a:pt x="10463660" y="1013654"/>
                  <a:pt x="10451593" y="990189"/>
                </a:cubicBezTo>
                <a:cubicBezTo>
                  <a:pt x="10439528" y="966724"/>
                  <a:pt x="10433494" y="939792"/>
                  <a:pt x="10433494" y="909394"/>
                </a:cubicBezTo>
                <a:cubicBezTo>
                  <a:pt x="10433494" y="877396"/>
                  <a:pt x="10440094" y="849564"/>
                  <a:pt x="10453293" y="825899"/>
                </a:cubicBezTo>
                <a:cubicBezTo>
                  <a:pt x="10466492" y="802234"/>
                  <a:pt x="10485825" y="784268"/>
                  <a:pt x="10511289" y="772002"/>
                </a:cubicBezTo>
                <a:cubicBezTo>
                  <a:pt x="10531156" y="762536"/>
                  <a:pt x="10557886" y="757803"/>
                  <a:pt x="10591484" y="757803"/>
                </a:cubicBezTo>
                <a:close/>
                <a:moveTo>
                  <a:pt x="7335512" y="757803"/>
                </a:moveTo>
                <a:cubicBezTo>
                  <a:pt x="7372976" y="757803"/>
                  <a:pt x="7401542" y="764770"/>
                  <a:pt x="7421207" y="778702"/>
                </a:cubicBezTo>
                <a:cubicBezTo>
                  <a:pt x="7440872" y="792634"/>
                  <a:pt x="7452572" y="814800"/>
                  <a:pt x="7456305" y="845198"/>
                </a:cubicBezTo>
                <a:lnTo>
                  <a:pt x="7370910" y="850198"/>
                </a:lnTo>
                <a:cubicBezTo>
                  <a:pt x="7368644" y="836999"/>
                  <a:pt x="7363877" y="827399"/>
                  <a:pt x="7356611" y="821399"/>
                </a:cubicBezTo>
                <a:cubicBezTo>
                  <a:pt x="7349345" y="815400"/>
                  <a:pt x="7339312" y="812400"/>
                  <a:pt x="7326512" y="812400"/>
                </a:cubicBezTo>
                <a:cubicBezTo>
                  <a:pt x="7315980" y="812400"/>
                  <a:pt x="7308047" y="814633"/>
                  <a:pt x="7302714" y="819100"/>
                </a:cubicBezTo>
                <a:cubicBezTo>
                  <a:pt x="7297381" y="823566"/>
                  <a:pt x="7294714" y="828999"/>
                  <a:pt x="7294714" y="835399"/>
                </a:cubicBezTo>
                <a:cubicBezTo>
                  <a:pt x="7294714" y="840065"/>
                  <a:pt x="7296914" y="844265"/>
                  <a:pt x="7301314" y="847998"/>
                </a:cubicBezTo>
                <a:cubicBezTo>
                  <a:pt x="7305581" y="851864"/>
                  <a:pt x="7315713" y="855464"/>
                  <a:pt x="7331712" y="858797"/>
                </a:cubicBezTo>
                <a:cubicBezTo>
                  <a:pt x="7371310" y="867330"/>
                  <a:pt x="7399675" y="875963"/>
                  <a:pt x="7416807" y="884696"/>
                </a:cubicBezTo>
                <a:cubicBezTo>
                  <a:pt x="7433940" y="893428"/>
                  <a:pt x="7446405" y="904261"/>
                  <a:pt x="7454205" y="917194"/>
                </a:cubicBezTo>
                <a:cubicBezTo>
                  <a:pt x="7462004" y="930126"/>
                  <a:pt x="7465904" y="944592"/>
                  <a:pt x="7465904" y="960591"/>
                </a:cubicBezTo>
                <a:cubicBezTo>
                  <a:pt x="7465904" y="979390"/>
                  <a:pt x="7460704" y="996722"/>
                  <a:pt x="7450305" y="1012588"/>
                </a:cubicBezTo>
                <a:cubicBezTo>
                  <a:pt x="7439906" y="1028454"/>
                  <a:pt x="7425373" y="1040486"/>
                  <a:pt x="7406708" y="1048686"/>
                </a:cubicBezTo>
                <a:cubicBezTo>
                  <a:pt x="7388042" y="1056885"/>
                  <a:pt x="7364510" y="1060985"/>
                  <a:pt x="7336112" y="1060985"/>
                </a:cubicBezTo>
                <a:cubicBezTo>
                  <a:pt x="7286249" y="1060985"/>
                  <a:pt x="7251717" y="1051385"/>
                  <a:pt x="7232518" y="1032187"/>
                </a:cubicBezTo>
                <a:cubicBezTo>
                  <a:pt x="7213319" y="1012988"/>
                  <a:pt x="7202454" y="988589"/>
                  <a:pt x="7199920" y="958991"/>
                </a:cubicBezTo>
                <a:lnTo>
                  <a:pt x="7286115" y="953591"/>
                </a:lnTo>
                <a:cubicBezTo>
                  <a:pt x="7287982" y="967590"/>
                  <a:pt x="7291781" y="978256"/>
                  <a:pt x="7297514" y="985589"/>
                </a:cubicBezTo>
                <a:cubicBezTo>
                  <a:pt x="7306847" y="997455"/>
                  <a:pt x="7320180" y="1003388"/>
                  <a:pt x="7337512" y="1003388"/>
                </a:cubicBezTo>
                <a:cubicBezTo>
                  <a:pt x="7350445" y="1003388"/>
                  <a:pt x="7360410" y="1000355"/>
                  <a:pt x="7367410" y="994289"/>
                </a:cubicBezTo>
                <a:cubicBezTo>
                  <a:pt x="7374410" y="988223"/>
                  <a:pt x="7377909" y="981190"/>
                  <a:pt x="7377909" y="973190"/>
                </a:cubicBezTo>
                <a:cubicBezTo>
                  <a:pt x="7377909" y="965591"/>
                  <a:pt x="7374576" y="958791"/>
                  <a:pt x="7367910" y="952791"/>
                </a:cubicBezTo>
                <a:cubicBezTo>
                  <a:pt x="7361244" y="946792"/>
                  <a:pt x="7345778" y="941126"/>
                  <a:pt x="7321513" y="935793"/>
                </a:cubicBezTo>
                <a:cubicBezTo>
                  <a:pt x="7281782" y="926860"/>
                  <a:pt x="7253451" y="914994"/>
                  <a:pt x="7236518" y="900195"/>
                </a:cubicBezTo>
                <a:cubicBezTo>
                  <a:pt x="7219453" y="885396"/>
                  <a:pt x="7210919" y="866530"/>
                  <a:pt x="7210919" y="843598"/>
                </a:cubicBezTo>
                <a:cubicBezTo>
                  <a:pt x="7210919" y="828532"/>
                  <a:pt x="7215286" y="814300"/>
                  <a:pt x="7224019" y="800901"/>
                </a:cubicBezTo>
                <a:cubicBezTo>
                  <a:pt x="7232752" y="787501"/>
                  <a:pt x="7245884" y="776969"/>
                  <a:pt x="7263416" y="769303"/>
                </a:cubicBezTo>
                <a:cubicBezTo>
                  <a:pt x="7280949" y="761636"/>
                  <a:pt x="7304981" y="757803"/>
                  <a:pt x="7335512" y="757803"/>
                </a:cubicBezTo>
                <a:close/>
                <a:moveTo>
                  <a:pt x="6316337" y="757803"/>
                </a:moveTo>
                <a:cubicBezTo>
                  <a:pt x="6353802" y="757803"/>
                  <a:pt x="6382367" y="764770"/>
                  <a:pt x="6402032" y="778702"/>
                </a:cubicBezTo>
                <a:cubicBezTo>
                  <a:pt x="6421698" y="792634"/>
                  <a:pt x="6433397" y="814800"/>
                  <a:pt x="6437130" y="845198"/>
                </a:cubicBezTo>
                <a:lnTo>
                  <a:pt x="6351735" y="850198"/>
                </a:lnTo>
                <a:cubicBezTo>
                  <a:pt x="6349469" y="836999"/>
                  <a:pt x="6344703" y="827399"/>
                  <a:pt x="6337436" y="821399"/>
                </a:cubicBezTo>
                <a:cubicBezTo>
                  <a:pt x="6330169" y="815400"/>
                  <a:pt x="6320137" y="812400"/>
                  <a:pt x="6307338" y="812400"/>
                </a:cubicBezTo>
                <a:cubicBezTo>
                  <a:pt x="6296806" y="812400"/>
                  <a:pt x="6288872" y="814633"/>
                  <a:pt x="6283539" y="819100"/>
                </a:cubicBezTo>
                <a:cubicBezTo>
                  <a:pt x="6278207" y="823566"/>
                  <a:pt x="6275540" y="828999"/>
                  <a:pt x="6275540" y="835399"/>
                </a:cubicBezTo>
                <a:cubicBezTo>
                  <a:pt x="6275540" y="840065"/>
                  <a:pt x="6277740" y="844265"/>
                  <a:pt x="6282140" y="847998"/>
                </a:cubicBezTo>
                <a:cubicBezTo>
                  <a:pt x="6286406" y="851864"/>
                  <a:pt x="6296539" y="855464"/>
                  <a:pt x="6312538" y="858797"/>
                </a:cubicBezTo>
                <a:cubicBezTo>
                  <a:pt x="6352135" y="867330"/>
                  <a:pt x="6380500" y="875963"/>
                  <a:pt x="6397632" y="884696"/>
                </a:cubicBezTo>
                <a:cubicBezTo>
                  <a:pt x="6414764" y="893428"/>
                  <a:pt x="6427230" y="904261"/>
                  <a:pt x="6435030" y="917194"/>
                </a:cubicBezTo>
                <a:cubicBezTo>
                  <a:pt x="6442829" y="930126"/>
                  <a:pt x="6446729" y="944592"/>
                  <a:pt x="6446729" y="960591"/>
                </a:cubicBezTo>
                <a:cubicBezTo>
                  <a:pt x="6446729" y="979390"/>
                  <a:pt x="6441530" y="996722"/>
                  <a:pt x="6431130" y="1012588"/>
                </a:cubicBezTo>
                <a:cubicBezTo>
                  <a:pt x="6420731" y="1028454"/>
                  <a:pt x="6406199" y="1040486"/>
                  <a:pt x="6387533" y="1048686"/>
                </a:cubicBezTo>
                <a:cubicBezTo>
                  <a:pt x="6368867" y="1056885"/>
                  <a:pt x="6345336" y="1060985"/>
                  <a:pt x="6316937" y="1060985"/>
                </a:cubicBezTo>
                <a:cubicBezTo>
                  <a:pt x="6267073" y="1060985"/>
                  <a:pt x="6232542" y="1051385"/>
                  <a:pt x="6213344" y="1032187"/>
                </a:cubicBezTo>
                <a:cubicBezTo>
                  <a:pt x="6194145" y="1012988"/>
                  <a:pt x="6183278" y="988589"/>
                  <a:pt x="6180745" y="958991"/>
                </a:cubicBezTo>
                <a:lnTo>
                  <a:pt x="6266940" y="953591"/>
                </a:lnTo>
                <a:cubicBezTo>
                  <a:pt x="6268807" y="967590"/>
                  <a:pt x="6272607" y="978256"/>
                  <a:pt x="6278340" y="985589"/>
                </a:cubicBezTo>
                <a:cubicBezTo>
                  <a:pt x="6287672" y="997455"/>
                  <a:pt x="6301005" y="1003388"/>
                  <a:pt x="6318337" y="1003388"/>
                </a:cubicBezTo>
                <a:cubicBezTo>
                  <a:pt x="6331270" y="1003388"/>
                  <a:pt x="6341236" y="1000355"/>
                  <a:pt x="6348236" y="994289"/>
                </a:cubicBezTo>
                <a:cubicBezTo>
                  <a:pt x="6355235" y="988223"/>
                  <a:pt x="6358735" y="981190"/>
                  <a:pt x="6358735" y="973190"/>
                </a:cubicBezTo>
                <a:cubicBezTo>
                  <a:pt x="6358735" y="965591"/>
                  <a:pt x="6355402" y="958791"/>
                  <a:pt x="6348735" y="952791"/>
                </a:cubicBezTo>
                <a:cubicBezTo>
                  <a:pt x="6342069" y="946792"/>
                  <a:pt x="6326603" y="941126"/>
                  <a:pt x="6302338" y="935793"/>
                </a:cubicBezTo>
                <a:cubicBezTo>
                  <a:pt x="6262607" y="926860"/>
                  <a:pt x="6234275" y="914994"/>
                  <a:pt x="6217343" y="900195"/>
                </a:cubicBezTo>
                <a:cubicBezTo>
                  <a:pt x="6200277" y="885396"/>
                  <a:pt x="6191745" y="866530"/>
                  <a:pt x="6191745" y="843598"/>
                </a:cubicBezTo>
                <a:cubicBezTo>
                  <a:pt x="6191745" y="828532"/>
                  <a:pt x="6196111" y="814300"/>
                  <a:pt x="6204844" y="800901"/>
                </a:cubicBezTo>
                <a:cubicBezTo>
                  <a:pt x="6213577" y="787501"/>
                  <a:pt x="6226710" y="776969"/>
                  <a:pt x="6244241" y="769303"/>
                </a:cubicBezTo>
                <a:cubicBezTo>
                  <a:pt x="6261774" y="761636"/>
                  <a:pt x="6285806" y="757803"/>
                  <a:pt x="6316337" y="757803"/>
                </a:cubicBezTo>
                <a:close/>
                <a:moveTo>
                  <a:pt x="5897237" y="757803"/>
                </a:moveTo>
                <a:cubicBezTo>
                  <a:pt x="5866705" y="757803"/>
                  <a:pt x="5842674" y="761636"/>
                  <a:pt x="5825141" y="769303"/>
                </a:cubicBezTo>
                <a:cubicBezTo>
                  <a:pt x="5807609" y="776969"/>
                  <a:pt x="5794477" y="787501"/>
                  <a:pt x="5785744" y="800901"/>
                </a:cubicBezTo>
                <a:cubicBezTo>
                  <a:pt x="5777011" y="814300"/>
                  <a:pt x="5772645" y="828532"/>
                  <a:pt x="5772645" y="843598"/>
                </a:cubicBezTo>
                <a:cubicBezTo>
                  <a:pt x="5772645" y="866530"/>
                  <a:pt x="5781178" y="885396"/>
                  <a:pt x="5798243" y="900195"/>
                </a:cubicBezTo>
                <a:cubicBezTo>
                  <a:pt x="5815175" y="914994"/>
                  <a:pt x="5843507" y="926860"/>
                  <a:pt x="5883238" y="935793"/>
                </a:cubicBezTo>
                <a:cubicBezTo>
                  <a:pt x="5907503" y="941126"/>
                  <a:pt x="5922969" y="946792"/>
                  <a:pt x="5929635" y="952791"/>
                </a:cubicBezTo>
                <a:cubicBezTo>
                  <a:pt x="5936301" y="958791"/>
                  <a:pt x="5939635" y="965591"/>
                  <a:pt x="5939635" y="973190"/>
                </a:cubicBezTo>
                <a:cubicBezTo>
                  <a:pt x="5939635" y="981190"/>
                  <a:pt x="5936135" y="988223"/>
                  <a:pt x="5929135" y="994289"/>
                </a:cubicBezTo>
                <a:cubicBezTo>
                  <a:pt x="5922136" y="1000355"/>
                  <a:pt x="5912170" y="1003388"/>
                  <a:pt x="5899237" y="1003388"/>
                </a:cubicBezTo>
                <a:cubicBezTo>
                  <a:pt x="5881905" y="1003388"/>
                  <a:pt x="5868573" y="997455"/>
                  <a:pt x="5859240" y="985589"/>
                </a:cubicBezTo>
                <a:cubicBezTo>
                  <a:pt x="5853506" y="978256"/>
                  <a:pt x="5849707" y="967590"/>
                  <a:pt x="5847840" y="953591"/>
                </a:cubicBezTo>
                <a:lnTo>
                  <a:pt x="5761645" y="958991"/>
                </a:lnTo>
                <a:cubicBezTo>
                  <a:pt x="5764179" y="988589"/>
                  <a:pt x="5775045" y="1012988"/>
                  <a:pt x="5794243" y="1032187"/>
                </a:cubicBezTo>
                <a:cubicBezTo>
                  <a:pt x="5813442" y="1051385"/>
                  <a:pt x="5847973" y="1060985"/>
                  <a:pt x="5897837" y="1060985"/>
                </a:cubicBezTo>
                <a:cubicBezTo>
                  <a:pt x="5926236" y="1060985"/>
                  <a:pt x="5949767" y="1056885"/>
                  <a:pt x="5968433" y="1048686"/>
                </a:cubicBezTo>
                <a:cubicBezTo>
                  <a:pt x="5987098" y="1040486"/>
                  <a:pt x="6001631" y="1028454"/>
                  <a:pt x="6012030" y="1012588"/>
                </a:cubicBezTo>
                <a:cubicBezTo>
                  <a:pt x="6022429" y="996722"/>
                  <a:pt x="6027629" y="979390"/>
                  <a:pt x="6027629" y="960591"/>
                </a:cubicBezTo>
                <a:cubicBezTo>
                  <a:pt x="6027629" y="944592"/>
                  <a:pt x="6023729" y="930126"/>
                  <a:pt x="6015930" y="917194"/>
                </a:cubicBezTo>
                <a:cubicBezTo>
                  <a:pt x="6008130" y="904261"/>
                  <a:pt x="5995664" y="893428"/>
                  <a:pt x="5978532" y="884696"/>
                </a:cubicBezTo>
                <a:cubicBezTo>
                  <a:pt x="5961400" y="875963"/>
                  <a:pt x="5933035" y="867330"/>
                  <a:pt x="5893437" y="858797"/>
                </a:cubicBezTo>
                <a:cubicBezTo>
                  <a:pt x="5877439" y="855464"/>
                  <a:pt x="5867305" y="851864"/>
                  <a:pt x="5863039" y="847998"/>
                </a:cubicBezTo>
                <a:cubicBezTo>
                  <a:pt x="5858640" y="844265"/>
                  <a:pt x="5856440" y="840065"/>
                  <a:pt x="5856440" y="835399"/>
                </a:cubicBezTo>
                <a:cubicBezTo>
                  <a:pt x="5856440" y="828999"/>
                  <a:pt x="5859106" y="823566"/>
                  <a:pt x="5864439" y="819100"/>
                </a:cubicBezTo>
                <a:cubicBezTo>
                  <a:pt x="5869772" y="814633"/>
                  <a:pt x="5877705" y="812400"/>
                  <a:pt x="5888238" y="812400"/>
                </a:cubicBezTo>
                <a:cubicBezTo>
                  <a:pt x="5901037" y="812400"/>
                  <a:pt x="5911070" y="815400"/>
                  <a:pt x="5918336" y="821399"/>
                </a:cubicBezTo>
                <a:cubicBezTo>
                  <a:pt x="5925602" y="827399"/>
                  <a:pt x="5930369" y="836999"/>
                  <a:pt x="5932635" y="850198"/>
                </a:cubicBezTo>
                <a:lnTo>
                  <a:pt x="6018030" y="845198"/>
                </a:lnTo>
                <a:cubicBezTo>
                  <a:pt x="6014296" y="814800"/>
                  <a:pt x="6002597" y="792634"/>
                  <a:pt x="5982932" y="778702"/>
                </a:cubicBezTo>
                <a:cubicBezTo>
                  <a:pt x="5963267" y="764770"/>
                  <a:pt x="5934702" y="757803"/>
                  <a:pt x="5897237" y="757803"/>
                </a:cubicBezTo>
                <a:close/>
                <a:moveTo>
                  <a:pt x="5231636" y="757803"/>
                </a:moveTo>
                <a:cubicBezTo>
                  <a:pt x="5184039" y="757803"/>
                  <a:pt x="5146908" y="771136"/>
                  <a:pt x="5120243" y="797801"/>
                </a:cubicBezTo>
                <a:cubicBezTo>
                  <a:pt x="5093578" y="824466"/>
                  <a:pt x="5080245" y="861730"/>
                  <a:pt x="5080245" y="909594"/>
                </a:cubicBezTo>
                <a:cubicBezTo>
                  <a:pt x="5080245" y="943859"/>
                  <a:pt x="5086978" y="972390"/>
                  <a:pt x="5100444" y="995189"/>
                </a:cubicBezTo>
                <a:cubicBezTo>
                  <a:pt x="5113910" y="1017988"/>
                  <a:pt x="5131476" y="1034653"/>
                  <a:pt x="5153141" y="1045186"/>
                </a:cubicBezTo>
                <a:cubicBezTo>
                  <a:pt x="5174806" y="1055718"/>
                  <a:pt x="5202171" y="1060985"/>
                  <a:pt x="5235236" y="1060985"/>
                </a:cubicBezTo>
                <a:cubicBezTo>
                  <a:pt x="5267767" y="1060985"/>
                  <a:pt x="5294932" y="1054885"/>
                  <a:pt x="5316731" y="1042686"/>
                </a:cubicBezTo>
                <a:cubicBezTo>
                  <a:pt x="5338530" y="1030487"/>
                  <a:pt x="5355195" y="1013421"/>
                  <a:pt x="5366728" y="991489"/>
                </a:cubicBezTo>
                <a:cubicBezTo>
                  <a:pt x="5378260" y="969557"/>
                  <a:pt x="5384027" y="941459"/>
                  <a:pt x="5384027" y="907194"/>
                </a:cubicBezTo>
                <a:cubicBezTo>
                  <a:pt x="5384027" y="859997"/>
                  <a:pt x="5370827" y="823299"/>
                  <a:pt x="5344429" y="797101"/>
                </a:cubicBezTo>
                <a:cubicBezTo>
                  <a:pt x="5318031" y="770903"/>
                  <a:pt x="5280433" y="757803"/>
                  <a:pt x="5231636" y="757803"/>
                </a:cubicBezTo>
                <a:close/>
                <a:moveTo>
                  <a:pt x="4173212" y="757803"/>
                </a:moveTo>
                <a:cubicBezTo>
                  <a:pt x="4142681" y="757803"/>
                  <a:pt x="4118649" y="761636"/>
                  <a:pt x="4101117" y="769303"/>
                </a:cubicBezTo>
                <a:cubicBezTo>
                  <a:pt x="4083585" y="776969"/>
                  <a:pt x="4070452" y="787501"/>
                  <a:pt x="4061719" y="800901"/>
                </a:cubicBezTo>
                <a:cubicBezTo>
                  <a:pt x="4052986" y="814300"/>
                  <a:pt x="4048620" y="828532"/>
                  <a:pt x="4048620" y="843598"/>
                </a:cubicBezTo>
                <a:cubicBezTo>
                  <a:pt x="4048620" y="866530"/>
                  <a:pt x="4057153" y="885396"/>
                  <a:pt x="4074218" y="900195"/>
                </a:cubicBezTo>
                <a:cubicBezTo>
                  <a:pt x="4091151" y="914994"/>
                  <a:pt x="4119482" y="926860"/>
                  <a:pt x="4159213" y="935793"/>
                </a:cubicBezTo>
                <a:cubicBezTo>
                  <a:pt x="4183479" y="941126"/>
                  <a:pt x="4198944" y="946792"/>
                  <a:pt x="4205610" y="952791"/>
                </a:cubicBezTo>
                <a:cubicBezTo>
                  <a:pt x="4212277" y="958791"/>
                  <a:pt x="4215609" y="965591"/>
                  <a:pt x="4215609" y="973190"/>
                </a:cubicBezTo>
                <a:cubicBezTo>
                  <a:pt x="4215609" y="981190"/>
                  <a:pt x="4212110" y="988223"/>
                  <a:pt x="4205110" y="994289"/>
                </a:cubicBezTo>
                <a:cubicBezTo>
                  <a:pt x="4198111" y="1000355"/>
                  <a:pt x="4188145" y="1003388"/>
                  <a:pt x="4175212" y="1003388"/>
                </a:cubicBezTo>
                <a:cubicBezTo>
                  <a:pt x="4157880" y="1003388"/>
                  <a:pt x="4144547" y="997455"/>
                  <a:pt x="4135215" y="985589"/>
                </a:cubicBezTo>
                <a:cubicBezTo>
                  <a:pt x="4129482" y="978256"/>
                  <a:pt x="4125682" y="967590"/>
                  <a:pt x="4123815" y="953591"/>
                </a:cubicBezTo>
                <a:lnTo>
                  <a:pt x="4037621" y="958991"/>
                </a:lnTo>
                <a:cubicBezTo>
                  <a:pt x="4040154" y="988589"/>
                  <a:pt x="4051020" y="1012988"/>
                  <a:pt x="4070219" y="1032187"/>
                </a:cubicBezTo>
                <a:cubicBezTo>
                  <a:pt x="4089417" y="1051385"/>
                  <a:pt x="4123949" y="1060985"/>
                  <a:pt x="4173812" y="1060985"/>
                </a:cubicBezTo>
                <a:cubicBezTo>
                  <a:pt x="4202210" y="1060985"/>
                  <a:pt x="4225742" y="1056885"/>
                  <a:pt x="4244408" y="1048686"/>
                </a:cubicBezTo>
                <a:cubicBezTo>
                  <a:pt x="4263073" y="1040486"/>
                  <a:pt x="4277606" y="1028454"/>
                  <a:pt x="4288005" y="1012588"/>
                </a:cubicBezTo>
                <a:cubicBezTo>
                  <a:pt x="4298404" y="996722"/>
                  <a:pt x="4303604" y="979390"/>
                  <a:pt x="4303604" y="960591"/>
                </a:cubicBezTo>
                <a:cubicBezTo>
                  <a:pt x="4303604" y="944592"/>
                  <a:pt x="4299704" y="930126"/>
                  <a:pt x="4291905" y="917194"/>
                </a:cubicBezTo>
                <a:cubicBezTo>
                  <a:pt x="4284105" y="904261"/>
                  <a:pt x="4271639" y="893428"/>
                  <a:pt x="4254507" y="884696"/>
                </a:cubicBezTo>
                <a:cubicBezTo>
                  <a:pt x="4237375" y="875963"/>
                  <a:pt x="4209010" y="867330"/>
                  <a:pt x="4169412" y="858797"/>
                </a:cubicBezTo>
                <a:cubicBezTo>
                  <a:pt x="4153413" y="855464"/>
                  <a:pt x="4143281" y="851864"/>
                  <a:pt x="4139014" y="847998"/>
                </a:cubicBezTo>
                <a:cubicBezTo>
                  <a:pt x="4134615" y="844265"/>
                  <a:pt x="4132415" y="840065"/>
                  <a:pt x="4132415" y="835399"/>
                </a:cubicBezTo>
                <a:cubicBezTo>
                  <a:pt x="4132415" y="828999"/>
                  <a:pt x="4135081" y="823566"/>
                  <a:pt x="4140414" y="819100"/>
                </a:cubicBezTo>
                <a:cubicBezTo>
                  <a:pt x="4145747" y="814633"/>
                  <a:pt x="4153680" y="812400"/>
                  <a:pt x="4164213" y="812400"/>
                </a:cubicBezTo>
                <a:cubicBezTo>
                  <a:pt x="4177012" y="812400"/>
                  <a:pt x="4187045" y="815400"/>
                  <a:pt x="4194311" y="821399"/>
                </a:cubicBezTo>
                <a:cubicBezTo>
                  <a:pt x="4201577" y="827399"/>
                  <a:pt x="4206343" y="836999"/>
                  <a:pt x="4208610" y="850198"/>
                </a:cubicBezTo>
                <a:lnTo>
                  <a:pt x="4294005" y="845198"/>
                </a:lnTo>
                <a:cubicBezTo>
                  <a:pt x="4290272" y="814800"/>
                  <a:pt x="4278572" y="792634"/>
                  <a:pt x="4258907" y="778702"/>
                </a:cubicBezTo>
                <a:cubicBezTo>
                  <a:pt x="4239241" y="764770"/>
                  <a:pt x="4210677" y="757803"/>
                  <a:pt x="4173212" y="757803"/>
                </a:cubicBezTo>
                <a:close/>
                <a:moveTo>
                  <a:pt x="2792087" y="757803"/>
                </a:moveTo>
                <a:cubicBezTo>
                  <a:pt x="2761556" y="757803"/>
                  <a:pt x="2737524" y="761636"/>
                  <a:pt x="2719992" y="769303"/>
                </a:cubicBezTo>
                <a:cubicBezTo>
                  <a:pt x="2702460" y="776969"/>
                  <a:pt x="2689327" y="787501"/>
                  <a:pt x="2680594" y="800901"/>
                </a:cubicBezTo>
                <a:cubicBezTo>
                  <a:pt x="2671861" y="814300"/>
                  <a:pt x="2667495" y="828532"/>
                  <a:pt x="2667495" y="843598"/>
                </a:cubicBezTo>
                <a:cubicBezTo>
                  <a:pt x="2667495" y="866530"/>
                  <a:pt x="2676028" y="885396"/>
                  <a:pt x="2693093" y="900195"/>
                </a:cubicBezTo>
                <a:cubicBezTo>
                  <a:pt x="2710025" y="914994"/>
                  <a:pt x="2738357" y="926860"/>
                  <a:pt x="2778088" y="935793"/>
                </a:cubicBezTo>
                <a:cubicBezTo>
                  <a:pt x="2802353" y="941126"/>
                  <a:pt x="2817819" y="946792"/>
                  <a:pt x="2824485" y="952791"/>
                </a:cubicBezTo>
                <a:cubicBezTo>
                  <a:pt x="2831152" y="958791"/>
                  <a:pt x="2834485" y="965591"/>
                  <a:pt x="2834485" y="973190"/>
                </a:cubicBezTo>
                <a:cubicBezTo>
                  <a:pt x="2834485" y="981190"/>
                  <a:pt x="2830985" y="988223"/>
                  <a:pt x="2823985" y="994289"/>
                </a:cubicBezTo>
                <a:cubicBezTo>
                  <a:pt x="2816986" y="1000355"/>
                  <a:pt x="2807020" y="1003388"/>
                  <a:pt x="2794087" y="1003388"/>
                </a:cubicBezTo>
                <a:cubicBezTo>
                  <a:pt x="2776755" y="1003388"/>
                  <a:pt x="2763423" y="997455"/>
                  <a:pt x="2754090" y="985589"/>
                </a:cubicBezTo>
                <a:cubicBezTo>
                  <a:pt x="2748357" y="978256"/>
                  <a:pt x="2744557" y="967590"/>
                  <a:pt x="2742690" y="953591"/>
                </a:cubicBezTo>
                <a:lnTo>
                  <a:pt x="2656496" y="958991"/>
                </a:lnTo>
                <a:cubicBezTo>
                  <a:pt x="2659029" y="988589"/>
                  <a:pt x="2669895" y="1012988"/>
                  <a:pt x="2689094" y="1032187"/>
                </a:cubicBezTo>
                <a:cubicBezTo>
                  <a:pt x="2708292" y="1051385"/>
                  <a:pt x="2742823" y="1060985"/>
                  <a:pt x="2792687" y="1060985"/>
                </a:cubicBezTo>
                <a:cubicBezTo>
                  <a:pt x="2821085" y="1060985"/>
                  <a:pt x="2844617" y="1056885"/>
                  <a:pt x="2863283" y="1048686"/>
                </a:cubicBezTo>
                <a:cubicBezTo>
                  <a:pt x="2881948" y="1040486"/>
                  <a:pt x="2896481" y="1028454"/>
                  <a:pt x="2906880" y="1012588"/>
                </a:cubicBezTo>
                <a:cubicBezTo>
                  <a:pt x="2917280" y="996722"/>
                  <a:pt x="2922479" y="979390"/>
                  <a:pt x="2922479" y="960591"/>
                </a:cubicBezTo>
                <a:cubicBezTo>
                  <a:pt x="2922479" y="944592"/>
                  <a:pt x="2918580" y="930126"/>
                  <a:pt x="2910780" y="917194"/>
                </a:cubicBezTo>
                <a:cubicBezTo>
                  <a:pt x="2902981" y="904261"/>
                  <a:pt x="2890515" y="893428"/>
                  <a:pt x="2873382" y="884696"/>
                </a:cubicBezTo>
                <a:cubicBezTo>
                  <a:pt x="2856250" y="875963"/>
                  <a:pt x="2827885" y="867330"/>
                  <a:pt x="2788287" y="858797"/>
                </a:cubicBezTo>
                <a:cubicBezTo>
                  <a:pt x="2772289" y="855464"/>
                  <a:pt x="2762156" y="851864"/>
                  <a:pt x="2757889" y="847998"/>
                </a:cubicBezTo>
                <a:cubicBezTo>
                  <a:pt x="2753490" y="844265"/>
                  <a:pt x="2751290" y="840065"/>
                  <a:pt x="2751290" y="835399"/>
                </a:cubicBezTo>
                <a:cubicBezTo>
                  <a:pt x="2751290" y="828999"/>
                  <a:pt x="2753956" y="823566"/>
                  <a:pt x="2759289" y="819100"/>
                </a:cubicBezTo>
                <a:cubicBezTo>
                  <a:pt x="2764622" y="814633"/>
                  <a:pt x="2772555" y="812400"/>
                  <a:pt x="2783088" y="812400"/>
                </a:cubicBezTo>
                <a:cubicBezTo>
                  <a:pt x="2795887" y="812400"/>
                  <a:pt x="2805920" y="815400"/>
                  <a:pt x="2813186" y="821399"/>
                </a:cubicBezTo>
                <a:cubicBezTo>
                  <a:pt x="2820452" y="827399"/>
                  <a:pt x="2825219" y="836999"/>
                  <a:pt x="2827485" y="850198"/>
                </a:cubicBezTo>
                <a:lnTo>
                  <a:pt x="2912880" y="845198"/>
                </a:lnTo>
                <a:cubicBezTo>
                  <a:pt x="2909147" y="814800"/>
                  <a:pt x="2897448" y="792634"/>
                  <a:pt x="2877782" y="778702"/>
                </a:cubicBezTo>
                <a:cubicBezTo>
                  <a:pt x="2858117" y="764770"/>
                  <a:pt x="2829552" y="757803"/>
                  <a:pt x="2792087" y="757803"/>
                </a:cubicBezTo>
                <a:close/>
                <a:moveTo>
                  <a:pt x="0" y="0"/>
                </a:moveTo>
                <a:lnTo>
                  <a:pt x="6096000" y="0"/>
                </a:lnTo>
                <a:lnTo>
                  <a:pt x="6096000" y="7280787"/>
                </a:lnTo>
                <a:lnTo>
                  <a:pt x="0" y="7280787"/>
                </a:lnTo>
                <a:close/>
              </a:path>
            </a:pathLst>
          </a:custGeom>
        </p:spPr>
      </p:pic>
      <p:sp>
        <p:nvSpPr>
          <p:cNvPr id="12" name="TextBox 11">
            <a:extLst>
              <a:ext uri="{FF2B5EF4-FFF2-40B4-BE49-F238E27FC236}">
                <a16:creationId xmlns:a16="http://schemas.microsoft.com/office/drawing/2014/main" id="{654F28AB-C5D1-5EB4-D567-41BB52D7A756}"/>
              </a:ext>
            </a:extLst>
          </p:cNvPr>
          <p:cNvSpPr txBox="1"/>
          <p:nvPr/>
        </p:nvSpPr>
        <p:spPr>
          <a:xfrm>
            <a:off x="6096000" y="6858000"/>
            <a:ext cx="5953760" cy="5909310"/>
          </a:xfrm>
          <a:prstGeom prst="rect">
            <a:avLst/>
          </a:prstGeom>
          <a:solidFill>
            <a:schemeClr val="bg1"/>
          </a:solidFill>
        </p:spPr>
        <p:txBody>
          <a:bodyPr wrap="square" rtlCol="0">
            <a:spAutoFit/>
          </a:bodyPr>
          <a:lstStyle/>
          <a:p>
            <a:r>
              <a:rPr lang="en-AU" b="1" dirty="0"/>
              <a:t>Presented by</a:t>
            </a:r>
          </a:p>
          <a:p>
            <a:r>
              <a:rPr lang="en-AU" sz="1400" dirty="0"/>
              <a:t>Kah Jun Yong</a:t>
            </a:r>
          </a:p>
          <a:p>
            <a:endParaRPr lang="en-AU" b="1" dirty="0"/>
          </a:p>
          <a:p>
            <a:r>
              <a:rPr lang="en-AU" b="1" dirty="0"/>
              <a:t>Visualisation: </a:t>
            </a:r>
          </a:p>
          <a:p>
            <a:r>
              <a:rPr lang="en-AU" sz="1400" dirty="0"/>
              <a:t>1 . Domestic Vs Worldwide Earnings</a:t>
            </a:r>
          </a:p>
          <a:p>
            <a:r>
              <a:rPr lang="en-AU" sz="1400" dirty="0"/>
              <a:t>2. Metacritic vs IMDB votes</a:t>
            </a:r>
          </a:p>
          <a:p>
            <a:r>
              <a:rPr lang="en-AU" sz="1400" dirty="0"/>
              <a:t>3 . Worldwide earnings by Metacritic votes</a:t>
            </a:r>
          </a:p>
          <a:p>
            <a:r>
              <a:rPr lang="en-AU" sz="1400" dirty="0"/>
              <a:t>(Scatterplots)</a:t>
            </a:r>
          </a:p>
          <a:p>
            <a:endParaRPr lang="en-AU" dirty="0"/>
          </a:p>
          <a:p>
            <a:r>
              <a:rPr lang="en-AU" b="1" dirty="0"/>
              <a:t>Key components: </a:t>
            </a:r>
          </a:p>
          <a:p>
            <a:pPr marL="342900" indent="-342900">
              <a:buAutoNum type="arabicPeriod"/>
            </a:pPr>
            <a:r>
              <a:rPr lang="en-AU" sz="1400" dirty="0"/>
              <a:t>X-axis: Domestic earnings, Y axis: Worldwide earnings</a:t>
            </a:r>
          </a:p>
          <a:p>
            <a:pPr marL="342900" indent="-342900">
              <a:buFontTx/>
              <a:buAutoNum type="arabicPeriod"/>
            </a:pPr>
            <a:r>
              <a:rPr lang="en-AU" sz="1400" dirty="0"/>
              <a:t>X-axis: IMDB votes , Y axis: Metacritic votes</a:t>
            </a:r>
          </a:p>
          <a:p>
            <a:pPr marL="342900" indent="-342900">
              <a:buFontTx/>
              <a:buAutoNum type="arabicPeriod"/>
            </a:pPr>
            <a:r>
              <a:rPr lang="en-AU" sz="1400" dirty="0"/>
              <a:t>X-axis: Metacritic votes, Y axis: Worldwide earnings </a:t>
            </a:r>
          </a:p>
          <a:p>
            <a:endParaRPr lang="en-AU" dirty="0"/>
          </a:p>
          <a:p>
            <a:r>
              <a:rPr lang="en-AU" b="1" dirty="0"/>
              <a:t>Key insights:</a:t>
            </a:r>
          </a:p>
          <a:p>
            <a:r>
              <a:rPr lang="en-AU" sz="1400" dirty="0"/>
              <a:t>Our key takeaway with scatterplots is to see if any relationship exists with the dataset.</a:t>
            </a:r>
          </a:p>
          <a:p>
            <a:endParaRPr lang="en-AU" sz="1400" dirty="0"/>
          </a:p>
          <a:p>
            <a:r>
              <a:rPr lang="en-AU" sz="1400" dirty="0"/>
              <a:t>Green scatterplot appears to have a strong linear relationship. In the Metacritic vs IMDB votes scatterplot, we would have to determine the correlation coefficient to determine what percentage the Metacritic voting (y-axis) is dependent on a change in the x axis being IMDB votes.</a:t>
            </a:r>
          </a:p>
          <a:p>
            <a:r>
              <a:rPr lang="en-AU" sz="1400" dirty="0"/>
              <a:t>The appears to be no relationship between Worldwide earnings by Metacritic votes.</a:t>
            </a:r>
          </a:p>
          <a:p>
            <a:endParaRPr lang="en-AU" sz="1400" dirty="0"/>
          </a:p>
        </p:txBody>
      </p:sp>
    </p:spTree>
    <p:extLst>
      <p:ext uri="{BB962C8B-B14F-4D97-AF65-F5344CB8AC3E}">
        <p14:creationId xmlns:p14="http://schemas.microsoft.com/office/powerpoint/2010/main" val="3664916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inema seats near the stairs">
            <a:extLst>
              <a:ext uri="{FF2B5EF4-FFF2-40B4-BE49-F238E27FC236}">
                <a16:creationId xmlns:a16="http://schemas.microsoft.com/office/drawing/2014/main" id="{64F64817-62E1-CBC0-6A96-1BC03FD343C8}"/>
              </a:ext>
            </a:extLst>
          </p:cNvPr>
          <p:cNvPicPr>
            <a:picLocks noChangeAspect="1"/>
          </p:cNvPicPr>
          <p:nvPr/>
        </p:nvPicPr>
        <p:blipFill rotWithShape="1">
          <a:blip r:embed="rId2">
            <a:extLst>
              <a:ext uri="{28A0092B-C50C-407E-A947-70E740481C1C}">
                <a14:useLocalDpi xmlns:a14="http://schemas.microsoft.com/office/drawing/2010/main" val="0"/>
              </a:ext>
            </a:extLst>
          </a:blip>
          <a:srcRect r="6617"/>
          <a:stretch/>
        </p:blipFill>
        <p:spPr>
          <a:xfrm>
            <a:off x="0" y="-422787"/>
            <a:ext cx="11385278" cy="7280787"/>
          </a:xfrm>
          <a:custGeom>
            <a:avLst/>
            <a:gdLst/>
            <a:ahLst/>
            <a:cxnLst/>
            <a:rect l="l" t="t" r="r" b="b"/>
            <a:pathLst>
              <a:path w="11385278" h="7280787">
                <a:moveTo>
                  <a:pt x="6962870" y="975190"/>
                </a:moveTo>
                <a:lnTo>
                  <a:pt x="7049864" y="975190"/>
                </a:lnTo>
                <a:lnTo>
                  <a:pt x="7049864" y="1042186"/>
                </a:lnTo>
                <a:cubicBezTo>
                  <a:pt x="7049864" y="1066851"/>
                  <a:pt x="7044731" y="1086317"/>
                  <a:pt x="7034465" y="1100582"/>
                </a:cubicBezTo>
                <a:cubicBezTo>
                  <a:pt x="7024199" y="1114848"/>
                  <a:pt x="7006667" y="1127447"/>
                  <a:pt x="6981868" y="1138380"/>
                </a:cubicBezTo>
                <a:lnTo>
                  <a:pt x="6962870" y="1102782"/>
                </a:lnTo>
                <a:cubicBezTo>
                  <a:pt x="6978335" y="1095583"/>
                  <a:pt x="6988968" y="1088417"/>
                  <a:pt x="6994768" y="1081284"/>
                </a:cubicBezTo>
                <a:cubicBezTo>
                  <a:pt x="7000567" y="1074151"/>
                  <a:pt x="7003801" y="1065718"/>
                  <a:pt x="7004467" y="1055985"/>
                </a:cubicBezTo>
                <a:lnTo>
                  <a:pt x="6962870" y="1055985"/>
                </a:lnTo>
                <a:close/>
                <a:moveTo>
                  <a:pt x="9011686" y="838798"/>
                </a:moveTo>
                <a:lnTo>
                  <a:pt x="8979662" y="944192"/>
                </a:lnTo>
                <a:lnTo>
                  <a:pt x="9044046" y="944192"/>
                </a:lnTo>
                <a:close/>
                <a:moveTo>
                  <a:pt x="4477787" y="838798"/>
                </a:moveTo>
                <a:lnTo>
                  <a:pt x="4510147" y="944192"/>
                </a:lnTo>
                <a:lnTo>
                  <a:pt x="4445764" y="944192"/>
                </a:lnTo>
                <a:close/>
                <a:moveTo>
                  <a:pt x="3430037" y="838798"/>
                </a:moveTo>
                <a:lnTo>
                  <a:pt x="3462397" y="944192"/>
                </a:lnTo>
                <a:lnTo>
                  <a:pt x="3398014" y="944192"/>
                </a:lnTo>
                <a:close/>
                <a:moveTo>
                  <a:pt x="9631614" y="829199"/>
                </a:moveTo>
                <a:lnTo>
                  <a:pt x="9631614" y="989389"/>
                </a:lnTo>
                <a:lnTo>
                  <a:pt x="9653812" y="989389"/>
                </a:lnTo>
                <a:cubicBezTo>
                  <a:pt x="9672744" y="989389"/>
                  <a:pt x="9686210" y="987289"/>
                  <a:pt x="9694210" y="983090"/>
                </a:cubicBezTo>
                <a:cubicBezTo>
                  <a:pt x="9702209" y="978890"/>
                  <a:pt x="9708476" y="971557"/>
                  <a:pt x="9713008" y="961091"/>
                </a:cubicBezTo>
                <a:cubicBezTo>
                  <a:pt x="9717542" y="950625"/>
                  <a:pt x="9719808" y="933659"/>
                  <a:pt x="9719808" y="910194"/>
                </a:cubicBezTo>
                <a:cubicBezTo>
                  <a:pt x="9719808" y="879129"/>
                  <a:pt x="9714742" y="857864"/>
                  <a:pt x="9704609" y="846398"/>
                </a:cubicBezTo>
                <a:cubicBezTo>
                  <a:pt x="9694476" y="834932"/>
                  <a:pt x="9677678" y="829199"/>
                  <a:pt x="9654212" y="829199"/>
                </a:cubicBezTo>
                <a:close/>
                <a:moveTo>
                  <a:pt x="5231436" y="826399"/>
                </a:moveTo>
                <a:cubicBezTo>
                  <a:pt x="5250501" y="826399"/>
                  <a:pt x="5265600" y="832765"/>
                  <a:pt x="5276733" y="845498"/>
                </a:cubicBezTo>
                <a:cubicBezTo>
                  <a:pt x="5287866" y="858231"/>
                  <a:pt x="5293432" y="878396"/>
                  <a:pt x="5293432" y="905994"/>
                </a:cubicBezTo>
                <a:cubicBezTo>
                  <a:pt x="5293432" y="938792"/>
                  <a:pt x="5288099" y="961524"/>
                  <a:pt x="5277433" y="974190"/>
                </a:cubicBezTo>
                <a:cubicBezTo>
                  <a:pt x="5266767" y="986856"/>
                  <a:pt x="5251701" y="993189"/>
                  <a:pt x="5232236" y="993189"/>
                </a:cubicBezTo>
                <a:cubicBezTo>
                  <a:pt x="5213304" y="993189"/>
                  <a:pt x="5198338" y="986723"/>
                  <a:pt x="5187339" y="973790"/>
                </a:cubicBezTo>
                <a:cubicBezTo>
                  <a:pt x="5176339" y="960858"/>
                  <a:pt x="5170840" y="939592"/>
                  <a:pt x="5170840" y="909994"/>
                </a:cubicBezTo>
                <a:cubicBezTo>
                  <a:pt x="5170840" y="880129"/>
                  <a:pt x="5176373" y="858731"/>
                  <a:pt x="5187439" y="845798"/>
                </a:cubicBezTo>
                <a:cubicBezTo>
                  <a:pt x="5198505" y="832865"/>
                  <a:pt x="5213170" y="826399"/>
                  <a:pt x="5231436" y="826399"/>
                </a:cubicBezTo>
                <a:close/>
                <a:moveTo>
                  <a:pt x="11109895" y="762803"/>
                </a:moveTo>
                <a:lnTo>
                  <a:pt x="11385278" y="762803"/>
                </a:lnTo>
                <a:lnTo>
                  <a:pt x="11385278" y="835199"/>
                </a:lnTo>
                <a:lnTo>
                  <a:pt x="11292884" y="835199"/>
                </a:lnTo>
                <a:lnTo>
                  <a:pt x="11292884" y="1055985"/>
                </a:lnTo>
                <a:lnTo>
                  <a:pt x="11202290" y="1055985"/>
                </a:lnTo>
                <a:lnTo>
                  <a:pt x="11202290" y="835199"/>
                </a:lnTo>
                <a:lnTo>
                  <a:pt x="11109895" y="835199"/>
                </a:lnTo>
                <a:close/>
                <a:moveTo>
                  <a:pt x="10787994" y="762803"/>
                </a:moveTo>
                <a:lnTo>
                  <a:pt x="10878588" y="762803"/>
                </a:lnTo>
                <a:lnTo>
                  <a:pt x="10878588" y="865397"/>
                </a:lnTo>
                <a:lnTo>
                  <a:pt x="10977582" y="865397"/>
                </a:lnTo>
                <a:lnTo>
                  <a:pt x="10977582" y="762803"/>
                </a:lnTo>
                <a:lnTo>
                  <a:pt x="11068577" y="762803"/>
                </a:lnTo>
                <a:lnTo>
                  <a:pt x="11068577" y="1055985"/>
                </a:lnTo>
                <a:lnTo>
                  <a:pt x="10977582" y="1055985"/>
                </a:lnTo>
                <a:lnTo>
                  <a:pt x="10977582" y="937392"/>
                </a:lnTo>
                <a:lnTo>
                  <a:pt x="10878588" y="937392"/>
                </a:lnTo>
                <a:lnTo>
                  <a:pt x="10878588" y="1055985"/>
                </a:lnTo>
                <a:lnTo>
                  <a:pt x="10787994" y="1055985"/>
                </a:lnTo>
                <a:close/>
                <a:moveTo>
                  <a:pt x="10286368" y="762803"/>
                </a:moveTo>
                <a:lnTo>
                  <a:pt x="10377163" y="762803"/>
                </a:lnTo>
                <a:lnTo>
                  <a:pt x="10377163" y="1055985"/>
                </a:lnTo>
                <a:lnTo>
                  <a:pt x="10286368" y="1055985"/>
                </a:lnTo>
                <a:close/>
                <a:moveTo>
                  <a:pt x="9987294" y="762803"/>
                </a:moveTo>
                <a:lnTo>
                  <a:pt x="10230079" y="762803"/>
                </a:lnTo>
                <a:lnTo>
                  <a:pt x="10230079" y="825399"/>
                </a:lnTo>
                <a:lnTo>
                  <a:pt x="10078088" y="825399"/>
                </a:lnTo>
                <a:lnTo>
                  <a:pt x="10078088" y="871996"/>
                </a:lnTo>
                <a:lnTo>
                  <a:pt x="10219080" y="871996"/>
                </a:lnTo>
                <a:lnTo>
                  <a:pt x="10219080" y="931793"/>
                </a:lnTo>
                <a:lnTo>
                  <a:pt x="10078088" y="931793"/>
                </a:lnTo>
                <a:lnTo>
                  <a:pt x="10078088" y="989589"/>
                </a:lnTo>
                <a:lnTo>
                  <a:pt x="10234479" y="989589"/>
                </a:lnTo>
                <a:lnTo>
                  <a:pt x="10234479" y="1055985"/>
                </a:lnTo>
                <a:lnTo>
                  <a:pt x="9987294" y="1055985"/>
                </a:lnTo>
                <a:close/>
                <a:moveTo>
                  <a:pt x="9541019" y="762803"/>
                </a:moveTo>
                <a:lnTo>
                  <a:pt x="9675610" y="762803"/>
                </a:lnTo>
                <a:cubicBezTo>
                  <a:pt x="9702142" y="762803"/>
                  <a:pt x="9723574" y="766403"/>
                  <a:pt x="9739906" y="773602"/>
                </a:cubicBezTo>
                <a:cubicBezTo>
                  <a:pt x="9756240" y="780802"/>
                  <a:pt x="9769738" y="791135"/>
                  <a:pt x="9780404" y="804601"/>
                </a:cubicBezTo>
                <a:cubicBezTo>
                  <a:pt x="9791070" y="818066"/>
                  <a:pt x="9798803" y="833732"/>
                  <a:pt x="9803603" y="851598"/>
                </a:cubicBezTo>
                <a:cubicBezTo>
                  <a:pt x="9808402" y="869463"/>
                  <a:pt x="9810802" y="888395"/>
                  <a:pt x="9810802" y="908394"/>
                </a:cubicBezTo>
                <a:cubicBezTo>
                  <a:pt x="9810802" y="939726"/>
                  <a:pt x="9807236" y="964024"/>
                  <a:pt x="9800103" y="981290"/>
                </a:cubicBezTo>
                <a:cubicBezTo>
                  <a:pt x="9792970" y="998555"/>
                  <a:pt x="9783071" y="1013021"/>
                  <a:pt x="9770405" y="1024687"/>
                </a:cubicBezTo>
                <a:cubicBezTo>
                  <a:pt x="9757740" y="1036353"/>
                  <a:pt x="9744140" y="1044119"/>
                  <a:pt x="9729608" y="1047986"/>
                </a:cubicBezTo>
                <a:cubicBezTo>
                  <a:pt x="9709742" y="1053319"/>
                  <a:pt x="9691743" y="1055985"/>
                  <a:pt x="9675610" y="1055985"/>
                </a:cubicBezTo>
                <a:lnTo>
                  <a:pt x="9541019" y="1055985"/>
                </a:lnTo>
                <a:close/>
                <a:moveTo>
                  <a:pt x="9197519" y="762803"/>
                </a:moveTo>
                <a:lnTo>
                  <a:pt x="9282114" y="762803"/>
                </a:lnTo>
                <a:lnTo>
                  <a:pt x="9392507" y="925006"/>
                </a:lnTo>
                <a:lnTo>
                  <a:pt x="9392507" y="762803"/>
                </a:lnTo>
                <a:lnTo>
                  <a:pt x="9477902" y="762803"/>
                </a:lnTo>
                <a:lnTo>
                  <a:pt x="9477902" y="1055985"/>
                </a:lnTo>
                <a:lnTo>
                  <a:pt x="9392507" y="1055985"/>
                </a:lnTo>
                <a:lnTo>
                  <a:pt x="9282714" y="895007"/>
                </a:lnTo>
                <a:lnTo>
                  <a:pt x="9282714" y="1055985"/>
                </a:lnTo>
                <a:lnTo>
                  <a:pt x="9197519" y="1055985"/>
                </a:lnTo>
                <a:close/>
                <a:moveTo>
                  <a:pt x="8963388" y="762803"/>
                </a:moveTo>
                <a:lnTo>
                  <a:pt x="9062208" y="762803"/>
                </a:lnTo>
                <a:lnTo>
                  <a:pt x="9172376" y="1055985"/>
                </a:lnTo>
                <a:lnTo>
                  <a:pt x="9077506" y="1055985"/>
                </a:lnTo>
                <a:lnTo>
                  <a:pt x="9062838" y="1007588"/>
                </a:lnTo>
                <a:lnTo>
                  <a:pt x="8959986" y="1007588"/>
                </a:lnTo>
                <a:lnTo>
                  <a:pt x="8945696" y="1055985"/>
                </a:lnTo>
                <a:lnTo>
                  <a:pt x="8853195" y="1055985"/>
                </a:lnTo>
                <a:close/>
                <a:moveTo>
                  <a:pt x="8416469" y="762803"/>
                </a:moveTo>
                <a:lnTo>
                  <a:pt x="8501064" y="762803"/>
                </a:lnTo>
                <a:lnTo>
                  <a:pt x="8611457" y="925006"/>
                </a:lnTo>
                <a:lnTo>
                  <a:pt x="8611457" y="762803"/>
                </a:lnTo>
                <a:lnTo>
                  <a:pt x="8696852" y="762803"/>
                </a:lnTo>
                <a:lnTo>
                  <a:pt x="8696852" y="1055985"/>
                </a:lnTo>
                <a:lnTo>
                  <a:pt x="8611457" y="1055985"/>
                </a:lnTo>
                <a:lnTo>
                  <a:pt x="8501664" y="895007"/>
                </a:lnTo>
                <a:lnTo>
                  <a:pt x="8501664" y="1055985"/>
                </a:lnTo>
                <a:lnTo>
                  <a:pt x="8416469" y="1055985"/>
                </a:lnTo>
                <a:close/>
                <a:moveTo>
                  <a:pt x="8120394" y="762803"/>
                </a:moveTo>
                <a:lnTo>
                  <a:pt x="8363179" y="762803"/>
                </a:lnTo>
                <a:lnTo>
                  <a:pt x="8363179" y="825399"/>
                </a:lnTo>
                <a:lnTo>
                  <a:pt x="8211189" y="825399"/>
                </a:lnTo>
                <a:lnTo>
                  <a:pt x="8211189" y="871996"/>
                </a:lnTo>
                <a:lnTo>
                  <a:pt x="8352180" y="871996"/>
                </a:lnTo>
                <a:lnTo>
                  <a:pt x="8352180" y="931793"/>
                </a:lnTo>
                <a:lnTo>
                  <a:pt x="8211189" y="931793"/>
                </a:lnTo>
                <a:lnTo>
                  <a:pt x="8211189" y="989589"/>
                </a:lnTo>
                <a:lnTo>
                  <a:pt x="8367579" y="989589"/>
                </a:lnTo>
                <a:lnTo>
                  <a:pt x="8367579" y="1055985"/>
                </a:lnTo>
                <a:lnTo>
                  <a:pt x="8120394" y="1055985"/>
                </a:lnTo>
                <a:close/>
                <a:moveTo>
                  <a:pt x="7777471" y="762803"/>
                </a:moveTo>
                <a:lnTo>
                  <a:pt x="7872174" y="762803"/>
                </a:lnTo>
                <a:lnTo>
                  <a:pt x="7938161" y="973790"/>
                </a:lnTo>
                <a:lnTo>
                  <a:pt x="8003304" y="762803"/>
                </a:lnTo>
                <a:lnTo>
                  <a:pt x="8095252" y="762803"/>
                </a:lnTo>
                <a:lnTo>
                  <a:pt x="7986390" y="1055985"/>
                </a:lnTo>
                <a:lnTo>
                  <a:pt x="7888196" y="1055985"/>
                </a:lnTo>
                <a:close/>
                <a:moveTo>
                  <a:pt x="7510794" y="762803"/>
                </a:moveTo>
                <a:lnTo>
                  <a:pt x="7753579" y="762803"/>
                </a:lnTo>
                <a:lnTo>
                  <a:pt x="7753579" y="825399"/>
                </a:lnTo>
                <a:lnTo>
                  <a:pt x="7601589" y="825399"/>
                </a:lnTo>
                <a:lnTo>
                  <a:pt x="7601589" y="871996"/>
                </a:lnTo>
                <a:lnTo>
                  <a:pt x="7742580" y="871996"/>
                </a:lnTo>
                <a:lnTo>
                  <a:pt x="7742580" y="931793"/>
                </a:lnTo>
                <a:lnTo>
                  <a:pt x="7601589" y="931793"/>
                </a:lnTo>
                <a:lnTo>
                  <a:pt x="7601589" y="989589"/>
                </a:lnTo>
                <a:lnTo>
                  <a:pt x="7757979" y="989589"/>
                </a:lnTo>
                <a:lnTo>
                  <a:pt x="7757979" y="1055985"/>
                </a:lnTo>
                <a:lnTo>
                  <a:pt x="7510794" y="1055985"/>
                </a:lnTo>
                <a:close/>
                <a:moveTo>
                  <a:pt x="6633746" y="762803"/>
                </a:moveTo>
                <a:lnTo>
                  <a:pt x="6733540" y="762803"/>
                </a:lnTo>
                <a:lnTo>
                  <a:pt x="6785437" y="852997"/>
                </a:lnTo>
                <a:lnTo>
                  <a:pt x="6835934" y="762803"/>
                </a:lnTo>
                <a:lnTo>
                  <a:pt x="6934728" y="762803"/>
                </a:lnTo>
                <a:lnTo>
                  <a:pt x="6843474" y="904794"/>
                </a:lnTo>
                <a:lnTo>
                  <a:pt x="6943327" y="1055985"/>
                </a:lnTo>
                <a:lnTo>
                  <a:pt x="6841533" y="1055985"/>
                </a:lnTo>
                <a:lnTo>
                  <a:pt x="6783637" y="961791"/>
                </a:lnTo>
                <a:lnTo>
                  <a:pt x="6725740" y="1055985"/>
                </a:lnTo>
                <a:lnTo>
                  <a:pt x="6624547" y="1055985"/>
                </a:lnTo>
                <a:lnTo>
                  <a:pt x="6725678" y="903194"/>
                </a:lnTo>
                <a:close/>
                <a:moveTo>
                  <a:pt x="6495419" y="762803"/>
                </a:moveTo>
                <a:lnTo>
                  <a:pt x="6586214" y="762803"/>
                </a:lnTo>
                <a:lnTo>
                  <a:pt x="6586214" y="1055985"/>
                </a:lnTo>
                <a:lnTo>
                  <a:pt x="6495419" y="1055985"/>
                </a:lnTo>
                <a:close/>
                <a:moveTo>
                  <a:pt x="5435145" y="762803"/>
                </a:moveTo>
                <a:lnTo>
                  <a:pt x="5435145" y="1055985"/>
                </a:lnTo>
                <a:lnTo>
                  <a:pt x="5520339" y="1055985"/>
                </a:lnTo>
                <a:lnTo>
                  <a:pt x="5520339" y="895007"/>
                </a:lnTo>
                <a:lnTo>
                  <a:pt x="5630133" y="1055985"/>
                </a:lnTo>
                <a:lnTo>
                  <a:pt x="5715527" y="1055985"/>
                </a:lnTo>
                <a:lnTo>
                  <a:pt x="5715527" y="762803"/>
                </a:lnTo>
                <a:lnTo>
                  <a:pt x="5630133" y="762803"/>
                </a:lnTo>
                <a:lnTo>
                  <a:pt x="5630133" y="925006"/>
                </a:lnTo>
                <a:lnTo>
                  <a:pt x="5519739" y="762803"/>
                </a:lnTo>
                <a:close/>
                <a:moveTo>
                  <a:pt x="4933319" y="762803"/>
                </a:moveTo>
                <a:lnTo>
                  <a:pt x="4933319" y="1055985"/>
                </a:lnTo>
                <a:lnTo>
                  <a:pt x="5024114" y="1055985"/>
                </a:lnTo>
                <a:lnTo>
                  <a:pt x="5024114" y="762803"/>
                </a:lnTo>
                <a:close/>
                <a:moveTo>
                  <a:pt x="4613846" y="762803"/>
                </a:moveTo>
                <a:lnTo>
                  <a:pt x="4613846" y="835199"/>
                </a:lnTo>
                <a:lnTo>
                  <a:pt x="4706240" y="835199"/>
                </a:lnTo>
                <a:lnTo>
                  <a:pt x="4706240" y="1055985"/>
                </a:lnTo>
                <a:lnTo>
                  <a:pt x="4796834" y="1055985"/>
                </a:lnTo>
                <a:lnTo>
                  <a:pt x="4796834" y="835199"/>
                </a:lnTo>
                <a:lnTo>
                  <a:pt x="4889229" y="835199"/>
                </a:lnTo>
                <a:lnTo>
                  <a:pt x="4889229" y="762803"/>
                </a:lnTo>
                <a:close/>
                <a:moveTo>
                  <a:pt x="4429490" y="762803"/>
                </a:moveTo>
                <a:lnTo>
                  <a:pt x="4319296" y="1055985"/>
                </a:lnTo>
                <a:lnTo>
                  <a:pt x="4411797" y="1055985"/>
                </a:lnTo>
                <a:lnTo>
                  <a:pt x="4426087" y="1007588"/>
                </a:lnTo>
                <a:lnTo>
                  <a:pt x="4528940" y="1007588"/>
                </a:lnTo>
                <a:lnTo>
                  <a:pt x="4543607" y="1055985"/>
                </a:lnTo>
                <a:lnTo>
                  <a:pt x="4638477" y="1055985"/>
                </a:lnTo>
                <a:lnTo>
                  <a:pt x="4528308" y="762803"/>
                </a:lnTo>
                <a:close/>
                <a:moveTo>
                  <a:pt x="3895094" y="762803"/>
                </a:moveTo>
                <a:lnTo>
                  <a:pt x="3895094" y="1055985"/>
                </a:lnTo>
                <a:lnTo>
                  <a:pt x="3985889" y="1055985"/>
                </a:lnTo>
                <a:lnTo>
                  <a:pt x="3985889" y="762803"/>
                </a:lnTo>
                <a:close/>
                <a:moveTo>
                  <a:pt x="3615270" y="762803"/>
                </a:moveTo>
                <a:lnTo>
                  <a:pt x="3615270" y="1055985"/>
                </a:lnTo>
                <a:lnTo>
                  <a:pt x="3847256" y="1055985"/>
                </a:lnTo>
                <a:lnTo>
                  <a:pt x="3847256" y="983789"/>
                </a:lnTo>
                <a:lnTo>
                  <a:pt x="3705864" y="983789"/>
                </a:lnTo>
                <a:lnTo>
                  <a:pt x="3705864" y="762803"/>
                </a:lnTo>
                <a:close/>
                <a:moveTo>
                  <a:pt x="3381740" y="762803"/>
                </a:moveTo>
                <a:lnTo>
                  <a:pt x="3271546" y="1055985"/>
                </a:lnTo>
                <a:lnTo>
                  <a:pt x="3364047" y="1055985"/>
                </a:lnTo>
                <a:lnTo>
                  <a:pt x="3378337" y="1007588"/>
                </a:lnTo>
                <a:lnTo>
                  <a:pt x="3481190" y="1007588"/>
                </a:lnTo>
                <a:lnTo>
                  <a:pt x="3495858" y="1055985"/>
                </a:lnTo>
                <a:lnTo>
                  <a:pt x="3590727" y="1055985"/>
                </a:lnTo>
                <a:lnTo>
                  <a:pt x="3480559" y="762803"/>
                </a:lnTo>
                <a:close/>
                <a:moveTo>
                  <a:pt x="2967770" y="762803"/>
                </a:moveTo>
                <a:lnTo>
                  <a:pt x="2967770" y="937477"/>
                </a:lnTo>
                <a:cubicBezTo>
                  <a:pt x="2967770" y="951866"/>
                  <a:pt x="2970569" y="968386"/>
                  <a:pt x="2976169" y="987039"/>
                </a:cubicBezTo>
                <a:cubicBezTo>
                  <a:pt x="2979635" y="998630"/>
                  <a:pt x="2986069" y="1009889"/>
                  <a:pt x="2995468" y="1020814"/>
                </a:cubicBezTo>
                <a:cubicBezTo>
                  <a:pt x="3004867" y="1031739"/>
                  <a:pt x="3015233" y="1040166"/>
                  <a:pt x="3026566" y="1046095"/>
                </a:cubicBezTo>
                <a:cubicBezTo>
                  <a:pt x="3037899" y="1052024"/>
                  <a:pt x="3051998" y="1055988"/>
                  <a:pt x="3068863" y="1057987"/>
                </a:cubicBezTo>
                <a:cubicBezTo>
                  <a:pt x="3085729" y="1059985"/>
                  <a:pt x="3101295" y="1060985"/>
                  <a:pt x="3115560" y="1060985"/>
                </a:cubicBezTo>
                <a:cubicBezTo>
                  <a:pt x="3140226" y="1060985"/>
                  <a:pt x="3161358" y="1057720"/>
                  <a:pt x="3178957" y="1051192"/>
                </a:cubicBezTo>
                <a:cubicBezTo>
                  <a:pt x="3191623" y="1046529"/>
                  <a:pt x="3203722" y="1038436"/>
                  <a:pt x="3215254" y="1026910"/>
                </a:cubicBezTo>
                <a:cubicBezTo>
                  <a:pt x="3226787" y="1015385"/>
                  <a:pt x="3235253" y="1001928"/>
                  <a:pt x="3240653" y="986539"/>
                </a:cubicBezTo>
                <a:cubicBezTo>
                  <a:pt x="3246053" y="971151"/>
                  <a:pt x="3248752" y="954797"/>
                  <a:pt x="3248752" y="937477"/>
                </a:cubicBezTo>
                <a:lnTo>
                  <a:pt x="3248752" y="762803"/>
                </a:lnTo>
                <a:lnTo>
                  <a:pt x="3158358" y="762803"/>
                </a:lnTo>
                <a:lnTo>
                  <a:pt x="3158358" y="941636"/>
                </a:lnTo>
                <a:cubicBezTo>
                  <a:pt x="3158358" y="957887"/>
                  <a:pt x="3153925" y="970442"/>
                  <a:pt x="3145059" y="979301"/>
                </a:cubicBezTo>
                <a:cubicBezTo>
                  <a:pt x="3136193" y="988160"/>
                  <a:pt x="3123960" y="992589"/>
                  <a:pt x="3108361" y="992589"/>
                </a:cubicBezTo>
                <a:cubicBezTo>
                  <a:pt x="3092629" y="992589"/>
                  <a:pt x="3080329" y="988093"/>
                  <a:pt x="3071463" y="979102"/>
                </a:cubicBezTo>
                <a:cubicBezTo>
                  <a:pt x="3062597" y="970111"/>
                  <a:pt x="3058164" y="957622"/>
                  <a:pt x="3058164" y="941636"/>
                </a:cubicBezTo>
                <a:lnTo>
                  <a:pt x="3058164" y="762803"/>
                </a:lnTo>
                <a:close/>
                <a:moveTo>
                  <a:pt x="2513969" y="762803"/>
                </a:moveTo>
                <a:lnTo>
                  <a:pt x="2513969" y="1055985"/>
                </a:lnTo>
                <a:lnTo>
                  <a:pt x="2604764" y="1055985"/>
                </a:lnTo>
                <a:lnTo>
                  <a:pt x="2604764" y="762803"/>
                </a:lnTo>
                <a:close/>
                <a:moveTo>
                  <a:pt x="2167246" y="762803"/>
                </a:moveTo>
                <a:lnTo>
                  <a:pt x="2277971" y="1055985"/>
                </a:lnTo>
                <a:lnTo>
                  <a:pt x="2376165" y="1055985"/>
                </a:lnTo>
                <a:lnTo>
                  <a:pt x="2485027" y="762803"/>
                </a:lnTo>
                <a:lnTo>
                  <a:pt x="2393079" y="762803"/>
                </a:lnTo>
                <a:lnTo>
                  <a:pt x="2327936" y="973790"/>
                </a:lnTo>
                <a:lnTo>
                  <a:pt x="2261950" y="762803"/>
                </a:lnTo>
                <a:close/>
                <a:moveTo>
                  <a:pt x="10591484" y="757803"/>
                </a:moveTo>
                <a:cubicBezTo>
                  <a:pt x="10623882" y="757803"/>
                  <a:pt x="10648115" y="760736"/>
                  <a:pt x="10664180" y="766603"/>
                </a:cubicBezTo>
                <a:cubicBezTo>
                  <a:pt x="10680246" y="772469"/>
                  <a:pt x="10693578" y="781569"/>
                  <a:pt x="10704178" y="793901"/>
                </a:cubicBezTo>
                <a:cubicBezTo>
                  <a:pt x="10714777" y="806234"/>
                  <a:pt x="10722744" y="821866"/>
                  <a:pt x="10728076" y="840798"/>
                </a:cubicBezTo>
                <a:lnTo>
                  <a:pt x="10640681" y="856397"/>
                </a:lnTo>
                <a:cubicBezTo>
                  <a:pt x="10637082" y="845331"/>
                  <a:pt x="10630982" y="836865"/>
                  <a:pt x="10622383" y="830999"/>
                </a:cubicBezTo>
                <a:cubicBezTo>
                  <a:pt x="10613783" y="825133"/>
                  <a:pt x="10602817" y="822199"/>
                  <a:pt x="10589485" y="822199"/>
                </a:cubicBezTo>
                <a:cubicBezTo>
                  <a:pt x="10569619" y="822199"/>
                  <a:pt x="10553787" y="829099"/>
                  <a:pt x="10541987" y="842898"/>
                </a:cubicBezTo>
                <a:cubicBezTo>
                  <a:pt x="10530188" y="856697"/>
                  <a:pt x="10524288" y="878529"/>
                  <a:pt x="10524288" y="908394"/>
                </a:cubicBezTo>
                <a:cubicBezTo>
                  <a:pt x="10524288" y="940126"/>
                  <a:pt x="10530256" y="962791"/>
                  <a:pt x="10542187" y="976390"/>
                </a:cubicBezTo>
                <a:cubicBezTo>
                  <a:pt x="10554120" y="989989"/>
                  <a:pt x="10570753" y="996789"/>
                  <a:pt x="10592084" y="996789"/>
                </a:cubicBezTo>
                <a:cubicBezTo>
                  <a:pt x="10602217" y="996789"/>
                  <a:pt x="10611883" y="995322"/>
                  <a:pt x="10621083" y="992389"/>
                </a:cubicBezTo>
                <a:cubicBezTo>
                  <a:pt x="10630282" y="989456"/>
                  <a:pt x="10640815" y="984456"/>
                  <a:pt x="10652681" y="977390"/>
                </a:cubicBezTo>
                <a:lnTo>
                  <a:pt x="10652681" y="949792"/>
                </a:lnTo>
                <a:lnTo>
                  <a:pt x="10592084" y="949792"/>
                </a:lnTo>
                <a:lnTo>
                  <a:pt x="10592084" y="888795"/>
                </a:lnTo>
                <a:lnTo>
                  <a:pt x="10732076" y="888795"/>
                </a:lnTo>
                <a:lnTo>
                  <a:pt x="10732076" y="1013788"/>
                </a:lnTo>
                <a:cubicBezTo>
                  <a:pt x="10705277" y="1032053"/>
                  <a:pt x="10681579" y="1044486"/>
                  <a:pt x="10660980" y="1051085"/>
                </a:cubicBezTo>
                <a:cubicBezTo>
                  <a:pt x="10640381" y="1057685"/>
                  <a:pt x="10615950" y="1060985"/>
                  <a:pt x="10587685" y="1060985"/>
                </a:cubicBezTo>
                <a:cubicBezTo>
                  <a:pt x="10552887" y="1060985"/>
                  <a:pt x="10524522" y="1055052"/>
                  <a:pt x="10502590" y="1043186"/>
                </a:cubicBezTo>
                <a:cubicBezTo>
                  <a:pt x="10480659" y="1031320"/>
                  <a:pt x="10463660" y="1013654"/>
                  <a:pt x="10451593" y="990189"/>
                </a:cubicBezTo>
                <a:cubicBezTo>
                  <a:pt x="10439528" y="966724"/>
                  <a:pt x="10433494" y="939792"/>
                  <a:pt x="10433494" y="909394"/>
                </a:cubicBezTo>
                <a:cubicBezTo>
                  <a:pt x="10433494" y="877396"/>
                  <a:pt x="10440094" y="849564"/>
                  <a:pt x="10453293" y="825899"/>
                </a:cubicBezTo>
                <a:cubicBezTo>
                  <a:pt x="10466492" y="802234"/>
                  <a:pt x="10485825" y="784268"/>
                  <a:pt x="10511289" y="772002"/>
                </a:cubicBezTo>
                <a:cubicBezTo>
                  <a:pt x="10531156" y="762536"/>
                  <a:pt x="10557886" y="757803"/>
                  <a:pt x="10591484" y="757803"/>
                </a:cubicBezTo>
                <a:close/>
                <a:moveTo>
                  <a:pt x="7335512" y="757803"/>
                </a:moveTo>
                <a:cubicBezTo>
                  <a:pt x="7372976" y="757803"/>
                  <a:pt x="7401542" y="764770"/>
                  <a:pt x="7421207" y="778702"/>
                </a:cubicBezTo>
                <a:cubicBezTo>
                  <a:pt x="7440872" y="792634"/>
                  <a:pt x="7452572" y="814800"/>
                  <a:pt x="7456305" y="845198"/>
                </a:cubicBezTo>
                <a:lnTo>
                  <a:pt x="7370910" y="850198"/>
                </a:lnTo>
                <a:cubicBezTo>
                  <a:pt x="7368644" y="836999"/>
                  <a:pt x="7363877" y="827399"/>
                  <a:pt x="7356611" y="821399"/>
                </a:cubicBezTo>
                <a:cubicBezTo>
                  <a:pt x="7349345" y="815400"/>
                  <a:pt x="7339312" y="812400"/>
                  <a:pt x="7326512" y="812400"/>
                </a:cubicBezTo>
                <a:cubicBezTo>
                  <a:pt x="7315980" y="812400"/>
                  <a:pt x="7308047" y="814633"/>
                  <a:pt x="7302714" y="819100"/>
                </a:cubicBezTo>
                <a:cubicBezTo>
                  <a:pt x="7297381" y="823566"/>
                  <a:pt x="7294714" y="828999"/>
                  <a:pt x="7294714" y="835399"/>
                </a:cubicBezTo>
                <a:cubicBezTo>
                  <a:pt x="7294714" y="840065"/>
                  <a:pt x="7296914" y="844265"/>
                  <a:pt x="7301314" y="847998"/>
                </a:cubicBezTo>
                <a:cubicBezTo>
                  <a:pt x="7305581" y="851864"/>
                  <a:pt x="7315713" y="855464"/>
                  <a:pt x="7331712" y="858797"/>
                </a:cubicBezTo>
                <a:cubicBezTo>
                  <a:pt x="7371310" y="867330"/>
                  <a:pt x="7399675" y="875963"/>
                  <a:pt x="7416807" y="884696"/>
                </a:cubicBezTo>
                <a:cubicBezTo>
                  <a:pt x="7433940" y="893428"/>
                  <a:pt x="7446405" y="904261"/>
                  <a:pt x="7454205" y="917194"/>
                </a:cubicBezTo>
                <a:cubicBezTo>
                  <a:pt x="7462004" y="930126"/>
                  <a:pt x="7465904" y="944592"/>
                  <a:pt x="7465904" y="960591"/>
                </a:cubicBezTo>
                <a:cubicBezTo>
                  <a:pt x="7465904" y="979390"/>
                  <a:pt x="7460704" y="996722"/>
                  <a:pt x="7450305" y="1012588"/>
                </a:cubicBezTo>
                <a:cubicBezTo>
                  <a:pt x="7439906" y="1028454"/>
                  <a:pt x="7425373" y="1040486"/>
                  <a:pt x="7406708" y="1048686"/>
                </a:cubicBezTo>
                <a:cubicBezTo>
                  <a:pt x="7388042" y="1056885"/>
                  <a:pt x="7364510" y="1060985"/>
                  <a:pt x="7336112" y="1060985"/>
                </a:cubicBezTo>
                <a:cubicBezTo>
                  <a:pt x="7286249" y="1060985"/>
                  <a:pt x="7251717" y="1051385"/>
                  <a:pt x="7232518" y="1032187"/>
                </a:cubicBezTo>
                <a:cubicBezTo>
                  <a:pt x="7213319" y="1012988"/>
                  <a:pt x="7202454" y="988589"/>
                  <a:pt x="7199920" y="958991"/>
                </a:cubicBezTo>
                <a:lnTo>
                  <a:pt x="7286115" y="953591"/>
                </a:lnTo>
                <a:cubicBezTo>
                  <a:pt x="7287982" y="967590"/>
                  <a:pt x="7291781" y="978256"/>
                  <a:pt x="7297514" y="985589"/>
                </a:cubicBezTo>
                <a:cubicBezTo>
                  <a:pt x="7306847" y="997455"/>
                  <a:pt x="7320180" y="1003388"/>
                  <a:pt x="7337512" y="1003388"/>
                </a:cubicBezTo>
                <a:cubicBezTo>
                  <a:pt x="7350445" y="1003388"/>
                  <a:pt x="7360410" y="1000355"/>
                  <a:pt x="7367410" y="994289"/>
                </a:cubicBezTo>
                <a:cubicBezTo>
                  <a:pt x="7374410" y="988223"/>
                  <a:pt x="7377909" y="981190"/>
                  <a:pt x="7377909" y="973190"/>
                </a:cubicBezTo>
                <a:cubicBezTo>
                  <a:pt x="7377909" y="965591"/>
                  <a:pt x="7374576" y="958791"/>
                  <a:pt x="7367910" y="952791"/>
                </a:cubicBezTo>
                <a:cubicBezTo>
                  <a:pt x="7361244" y="946792"/>
                  <a:pt x="7345778" y="941126"/>
                  <a:pt x="7321513" y="935793"/>
                </a:cubicBezTo>
                <a:cubicBezTo>
                  <a:pt x="7281782" y="926860"/>
                  <a:pt x="7253451" y="914994"/>
                  <a:pt x="7236518" y="900195"/>
                </a:cubicBezTo>
                <a:cubicBezTo>
                  <a:pt x="7219453" y="885396"/>
                  <a:pt x="7210919" y="866530"/>
                  <a:pt x="7210919" y="843598"/>
                </a:cubicBezTo>
                <a:cubicBezTo>
                  <a:pt x="7210919" y="828532"/>
                  <a:pt x="7215286" y="814300"/>
                  <a:pt x="7224019" y="800901"/>
                </a:cubicBezTo>
                <a:cubicBezTo>
                  <a:pt x="7232752" y="787501"/>
                  <a:pt x="7245884" y="776969"/>
                  <a:pt x="7263416" y="769303"/>
                </a:cubicBezTo>
                <a:cubicBezTo>
                  <a:pt x="7280949" y="761636"/>
                  <a:pt x="7304981" y="757803"/>
                  <a:pt x="7335512" y="757803"/>
                </a:cubicBezTo>
                <a:close/>
                <a:moveTo>
                  <a:pt x="6316337" y="757803"/>
                </a:moveTo>
                <a:cubicBezTo>
                  <a:pt x="6353802" y="757803"/>
                  <a:pt x="6382367" y="764770"/>
                  <a:pt x="6402032" y="778702"/>
                </a:cubicBezTo>
                <a:cubicBezTo>
                  <a:pt x="6421698" y="792634"/>
                  <a:pt x="6433397" y="814800"/>
                  <a:pt x="6437130" y="845198"/>
                </a:cubicBezTo>
                <a:lnTo>
                  <a:pt x="6351735" y="850198"/>
                </a:lnTo>
                <a:cubicBezTo>
                  <a:pt x="6349469" y="836999"/>
                  <a:pt x="6344703" y="827399"/>
                  <a:pt x="6337436" y="821399"/>
                </a:cubicBezTo>
                <a:cubicBezTo>
                  <a:pt x="6330169" y="815400"/>
                  <a:pt x="6320137" y="812400"/>
                  <a:pt x="6307338" y="812400"/>
                </a:cubicBezTo>
                <a:cubicBezTo>
                  <a:pt x="6296806" y="812400"/>
                  <a:pt x="6288872" y="814633"/>
                  <a:pt x="6283539" y="819100"/>
                </a:cubicBezTo>
                <a:cubicBezTo>
                  <a:pt x="6278207" y="823566"/>
                  <a:pt x="6275540" y="828999"/>
                  <a:pt x="6275540" y="835399"/>
                </a:cubicBezTo>
                <a:cubicBezTo>
                  <a:pt x="6275540" y="840065"/>
                  <a:pt x="6277740" y="844265"/>
                  <a:pt x="6282140" y="847998"/>
                </a:cubicBezTo>
                <a:cubicBezTo>
                  <a:pt x="6286406" y="851864"/>
                  <a:pt x="6296539" y="855464"/>
                  <a:pt x="6312538" y="858797"/>
                </a:cubicBezTo>
                <a:cubicBezTo>
                  <a:pt x="6352135" y="867330"/>
                  <a:pt x="6380500" y="875963"/>
                  <a:pt x="6397632" y="884696"/>
                </a:cubicBezTo>
                <a:cubicBezTo>
                  <a:pt x="6414764" y="893428"/>
                  <a:pt x="6427230" y="904261"/>
                  <a:pt x="6435030" y="917194"/>
                </a:cubicBezTo>
                <a:cubicBezTo>
                  <a:pt x="6442829" y="930126"/>
                  <a:pt x="6446729" y="944592"/>
                  <a:pt x="6446729" y="960591"/>
                </a:cubicBezTo>
                <a:cubicBezTo>
                  <a:pt x="6446729" y="979390"/>
                  <a:pt x="6441530" y="996722"/>
                  <a:pt x="6431130" y="1012588"/>
                </a:cubicBezTo>
                <a:cubicBezTo>
                  <a:pt x="6420731" y="1028454"/>
                  <a:pt x="6406199" y="1040486"/>
                  <a:pt x="6387533" y="1048686"/>
                </a:cubicBezTo>
                <a:cubicBezTo>
                  <a:pt x="6368867" y="1056885"/>
                  <a:pt x="6345336" y="1060985"/>
                  <a:pt x="6316937" y="1060985"/>
                </a:cubicBezTo>
                <a:cubicBezTo>
                  <a:pt x="6267073" y="1060985"/>
                  <a:pt x="6232542" y="1051385"/>
                  <a:pt x="6213344" y="1032187"/>
                </a:cubicBezTo>
                <a:cubicBezTo>
                  <a:pt x="6194145" y="1012988"/>
                  <a:pt x="6183278" y="988589"/>
                  <a:pt x="6180745" y="958991"/>
                </a:cubicBezTo>
                <a:lnTo>
                  <a:pt x="6266940" y="953591"/>
                </a:lnTo>
                <a:cubicBezTo>
                  <a:pt x="6268807" y="967590"/>
                  <a:pt x="6272607" y="978256"/>
                  <a:pt x="6278340" y="985589"/>
                </a:cubicBezTo>
                <a:cubicBezTo>
                  <a:pt x="6287672" y="997455"/>
                  <a:pt x="6301005" y="1003388"/>
                  <a:pt x="6318337" y="1003388"/>
                </a:cubicBezTo>
                <a:cubicBezTo>
                  <a:pt x="6331270" y="1003388"/>
                  <a:pt x="6341236" y="1000355"/>
                  <a:pt x="6348236" y="994289"/>
                </a:cubicBezTo>
                <a:cubicBezTo>
                  <a:pt x="6355235" y="988223"/>
                  <a:pt x="6358735" y="981190"/>
                  <a:pt x="6358735" y="973190"/>
                </a:cubicBezTo>
                <a:cubicBezTo>
                  <a:pt x="6358735" y="965591"/>
                  <a:pt x="6355402" y="958791"/>
                  <a:pt x="6348735" y="952791"/>
                </a:cubicBezTo>
                <a:cubicBezTo>
                  <a:pt x="6342069" y="946792"/>
                  <a:pt x="6326603" y="941126"/>
                  <a:pt x="6302338" y="935793"/>
                </a:cubicBezTo>
                <a:cubicBezTo>
                  <a:pt x="6262607" y="926860"/>
                  <a:pt x="6234275" y="914994"/>
                  <a:pt x="6217343" y="900195"/>
                </a:cubicBezTo>
                <a:cubicBezTo>
                  <a:pt x="6200277" y="885396"/>
                  <a:pt x="6191745" y="866530"/>
                  <a:pt x="6191745" y="843598"/>
                </a:cubicBezTo>
                <a:cubicBezTo>
                  <a:pt x="6191745" y="828532"/>
                  <a:pt x="6196111" y="814300"/>
                  <a:pt x="6204844" y="800901"/>
                </a:cubicBezTo>
                <a:cubicBezTo>
                  <a:pt x="6213577" y="787501"/>
                  <a:pt x="6226710" y="776969"/>
                  <a:pt x="6244241" y="769303"/>
                </a:cubicBezTo>
                <a:cubicBezTo>
                  <a:pt x="6261774" y="761636"/>
                  <a:pt x="6285806" y="757803"/>
                  <a:pt x="6316337" y="757803"/>
                </a:cubicBezTo>
                <a:close/>
                <a:moveTo>
                  <a:pt x="5897237" y="757803"/>
                </a:moveTo>
                <a:cubicBezTo>
                  <a:pt x="5866705" y="757803"/>
                  <a:pt x="5842674" y="761636"/>
                  <a:pt x="5825141" y="769303"/>
                </a:cubicBezTo>
                <a:cubicBezTo>
                  <a:pt x="5807609" y="776969"/>
                  <a:pt x="5794477" y="787501"/>
                  <a:pt x="5785744" y="800901"/>
                </a:cubicBezTo>
                <a:cubicBezTo>
                  <a:pt x="5777011" y="814300"/>
                  <a:pt x="5772645" y="828532"/>
                  <a:pt x="5772645" y="843598"/>
                </a:cubicBezTo>
                <a:cubicBezTo>
                  <a:pt x="5772645" y="866530"/>
                  <a:pt x="5781178" y="885396"/>
                  <a:pt x="5798243" y="900195"/>
                </a:cubicBezTo>
                <a:cubicBezTo>
                  <a:pt x="5815175" y="914994"/>
                  <a:pt x="5843507" y="926860"/>
                  <a:pt x="5883238" y="935793"/>
                </a:cubicBezTo>
                <a:cubicBezTo>
                  <a:pt x="5907503" y="941126"/>
                  <a:pt x="5922969" y="946792"/>
                  <a:pt x="5929635" y="952791"/>
                </a:cubicBezTo>
                <a:cubicBezTo>
                  <a:pt x="5936301" y="958791"/>
                  <a:pt x="5939635" y="965591"/>
                  <a:pt x="5939635" y="973190"/>
                </a:cubicBezTo>
                <a:cubicBezTo>
                  <a:pt x="5939635" y="981190"/>
                  <a:pt x="5936135" y="988223"/>
                  <a:pt x="5929135" y="994289"/>
                </a:cubicBezTo>
                <a:cubicBezTo>
                  <a:pt x="5922136" y="1000355"/>
                  <a:pt x="5912170" y="1003388"/>
                  <a:pt x="5899237" y="1003388"/>
                </a:cubicBezTo>
                <a:cubicBezTo>
                  <a:pt x="5881905" y="1003388"/>
                  <a:pt x="5868573" y="997455"/>
                  <a:pt x="5859240" y="985589"/>
                </a:cubicBezTo>
                <a:cubicBezTo>
                  <a:pt x="5853506" y="978256"/>
                  <a:pt x="5849707" y="967590"/>
                  <a:pt x="5847840" y="953591"/>
                </a:cubicBezTo>
                <a:lnTo>
                  <a:pt x="5761645" y="958991"/>
                </a:lnTo>
                <a:cubicBezTo>
                  <a:pt x="5764179" y="988589"/>
                  <a:pt x="5775045" y="1012988"/>
                  <a:pt x="5794243" y="1032187"/>
                </a:cubicBezTo>
                <a:cubicBezTo>
                  <a:pt x="5813442" y="1051385"/>
                  <a:pt x="5847973" y="1060985"/>
                  <a:pt x="5897837" y="1060985"/>
                </a:cubicBezTo>
                <a:cubicBezTo>
                  <a:pt x="5926236" y="1060985"/>
                  <a:pt x="5949767" y="1056885"/>
                  <a:pt x="5968433" y="1048686"/>
                </a:cubicBezTo>
                <a:cubicBezTo>
                  <a:pt x="5987098" y="1040486"/>
                  <a:pt x="6001631" y="1028454"/>
                  <a:pt x="6012030" y="1012588"/>
                </a:cubicBezTo>
                <a:cubicBezTo>
                  <a:pt x="6022429" y="996722"/>
                  <a:pt x="6027629" y="979390"/>
                  <a:pt x="6027629" y="960591"/>
                </a:cubicBezTo>
                <a:cubicBezTo>
                  <a:pt x="6027629" y="944592"/>
                  <a:pt x="6023729" y="930126"/>
                  <a:pt x="6015930" y="917194"/>
                </a:cubicBezTo>
                <a:cubicBezTo>
                  <a:pt x="6008130" y="904261"/>
                  <a:pt x="5995664" y="893428"/>
                  <a:pt x="5978532" y="884696"/>
                </a:cubicBezTo>
                <a:cubicBezTo>
                  <a:pt x="5961400" y="875963"/>
                  <a:pt x="5933035" y="867330"/>
                  <a:pt x="5893437" y="858797"/>
                </a:cubicBezTo>
                <a:cubicBezTo>
                  <a:pt x="5877439" y="855464"/>
                  <a:pt x="5867305" y="851864"/>
                  <a:pt x="5863039" y="847998"/>
                </a:cubicBezTo>
                <a:cubicBezTo>
                  <a:pt x="5858640" y="844265"/>
                  <a:pt x="5856440" y="840065"/>
                  <a:pt x="5856440" y="835399"/>
                </a:cubicBezTo>
                <a:cubicBezTo>
                  <a:pt x="5856440" y="828999"/>
                  <a:pt x="5859106" y="823566"/>
                  <a:pt x="5864439" y="819100"/>
                </a:cubicBezTo>
                <a:cubicBezTo>
                  <a:pt x="5869772" y="814633"/>
                  <a:pt x="5877705" y="812400"/>
                  <a:pt x="5888238" y="812400"/>
                </a:cubicBezTo>
                <a:cubicBezTo>
                  <a:pt x="5901037" y="812400"/>
                  <a:pt x="5911070" y="815400"/>
                  <a:pt x="5918336" y="821399"/>
                </a:cubicBezTo>
                <a:cubicBezTo>
                  <a:pt x="5925602" y="827399"/>
                  <a:pt x="5930369" y="836999"/>
                  <a:pt x="5932635" y="850198"/>
                </a:cubicBezTo>
                <a:lnTo>
                  <a:pt x="6018030" y="845198"/>
                </a:lnTo>
                <a:cubicBezTo>
                  <a:pt x="6014296" y="814800"/>
                  <a:pt x="6002597" y="792634"/>
                  <a:pt x="5982932" y="778702"/>
                </a:cubicBezTo>
                <a:cubicBezTo>
                  <a:pt x="5963267" y="764770"/>
                  <a:pt x="5934702" y="757803"/>
                  <a:pt x="5897237" y="757803"/>
                </a:cubicBezTo>
                <a:close/>
                <a:moveTo>
                  <a:pt x="5231636" y="757803"/>
                </a:moveTo>
                <a:cubicBezTo>
                  <a:pt x="5184039" y="757803"/>
                  <a:pt x="5146908" y="771136"/>
                  <a:pt x="5120243" y="797801"/>
                </a:cubicBezTo>
                <a:cubicBezTo>
                  <a:pt x="5093578" y="824466"/>
                  <a:pt x="5080245" y="861730"/>
                  <a:pt x="5080245" y="909594"/>
                </a:cubicBezTo>
                <a:cubicBezTo>
                  <a:pt x="5080245" y="943859"/>
                  <a:pt x="5086978" y="972390"/>
                  <a:pt x="5100444" y="995189"/>
                </a:cubicBezTo>
                <a:cubicBezTo>
                  <a:pt x="5113910" y="1017988"/>
                  <a:pt x="5131476" y="1034653"/>
                  <a:pt x="5153141" y="1045186"/>
                </a:cubicBezTo>
                <a:cubicBezTo>
                  <a:pt x="5174806" y="1055718"/>
                  <a:pt x="5202171" y="1060985"/>
                  <a:pt x="5235236" y="1060985"/>
                </a:cubicBezTo>
                <a:cubicBezTo>
                  <a:pt x="5267767" y="1060985"/>
                  <a:pt x="5294932" y="1054885"/>
                  <a:pt x="5316731" y="1042686"/>
                </a:cubicBezTo>
                <a:cubicBezTo>
                  <a:pt x="5338530" y="1030487"/>
                  <a:pt x="5355195" y="1013421"/>
                  <a:pt x="5366728" y="991489"/>
                </a:cubicBezTo>
                <a:cubicBezTo>
                  <a:pt x="5378260" y="969557"/>
                  <a:pt x="5384027" y="941459"/>
                  <a:pt x="5384027" y="907194"/>
                </a:cubicBezTo>
                <a:cubicBezTo>
                  <a:pt x="5384027" y="859997"/>
                  <a:pt x="5370827" y="823299"/>
                  <a:pt x="5344429" y="797101"/>
                </a:cubicBezTo>
                <a:cubicBezTo>
                  <a:pt x="5318031" y="770903"/>
                  <a:pt x="5280433" y="757803"/>
                  <a:pt x="5231636" y="757803"/>
                </a:cubicBezTo>
                <a:close/>
                <a:moveTo>
                  <a:pt x="4173212" y="757803"/>
                </a:moveTo>
                <a:cubicBezTo>
                  <a:pt x="4142681" y="757803"/>
                  <a:pt x="4118649" y="761636"/>
                  <a:pt x="4101117" y="769303"/>
                </a:cubicBezTo>
                <a:cubicBezTo>
                  <a:pt x="4083585" y="776969"/>
                  <a:pt x="4070452" y="787501"/>
                  <a:pt x="4061719" y="800901"/>
                </a:cubicBezTo>
                <a:cubicBezTo>
                  <a:pt x="4052986" y="814300"/>
                  <a:pt x="4048620" y="828532"/>
                  <a:pt x="4048620" y="843598"/>
                </a:cubicBezTo>
                <a:cubicBezTo>
                  <a:pt x="4048620" y="866530"/>
                  <a:pt x="4057153" y="885396"/>
                  <a:pt x="4074218" y="900195"/>
                </a:cubicBezTo>
                <a:cubicBezTo>
                  <a:pt x="4091151" y="914994"/>
                  <a:pt x="4119482" y="926860"/>
                  <a:pt x="4159213" y="935793"/>
                </a:cubicBezTo>
                <a:cubicBezTo>
                  <a:pt x="4183479" y="941126"/>
                  <a:pt x="4198944" y="946792"/>
                  <a:pt x="4205610" y="952791"/>
                </a:cubicBezTo>
                <a:cubicBezTo>
                  <a:pt x="4212277" y="958791"/>
                  <a:pt x="4215609" y="965591"/>
                  <a:pt x="4215609" y="973190"/>
                </a:cubicBezTo>
                <a:cubicBezTo>
                  <a:pt x="4215609" y="981190"/>
                  <a:pt x="4212110" y="988223"/>
                  <a:pt x="4205110" y="994289"/>
                </a:cubicBezTo>
                <a:cubicBezTo>
                  <a:pt x="4198111" y="1000355"/>
                  <a:pt x="4188145" y="1003388"/>
                  <a:pt x="4175212" y="1003388"/>
                </a:cubicBezTo>
                <a:cubicBezTo>
                  <a:pt x="4157880" y="1003388"/>
                  <a:pt x="4144547" y="997455"/>
                  <a:pt x="4135215" y="985589"/>
                </a:cubicBezTo>
                <a:cubicBezTo>
                  <a:pt x="4129482" y="978256"/>
                  <a:pt x="4125682" y="967590"/>
                  <a:pt x="4123815" y="953591"/>
                </a:cubicBezTo>
                <a:lnTo>
                  <a:pt x="4037621" y="958991"/>
                </a:lnTo>
                <a:cubicBezTo>
                  <a:pt x="4040154" y="988589"/>
                  <a:pt x="4051020" y="1012988"/>
                  <a:pt x="4070219" y="1032187"/>
                </a:cubicBezTo>
                <a:cubicBezTo>
                  <a:pt x="4089417" y="1051385"/>
                  <a:pt x="4123949" y="1060985"/>
                  <a:pt x="4173812" y="1060985"/>
                </a:cubicBezTo>
                <a:cubicBezTo>
                  <a:pt x="4202210" y="1060985"/>
                  <a:pt x="4225742" y="1056885"/>
                  <a:pt x="4244408" y="1048686"/>
                </a:cubicBezTo>
                <a:cubicBezTo>
                  <a:pt x="4263073" y="1040486"/>
                  <a:pt x="4277606" y="1028454"/>
                  <a:pt x="4288005" y="1012588"/>
                </a:cubicBezTo>
                <a:cubicBezTo>
                  <a:pt x="4298404" y="996722"/>
                  <a:pt x="4303604" y="979390"/>
                  <a:pt x="4303604" y="960591"/>
                </a:cubicBezTo>
                <a:cubicBezTo>
                  <a:pt x="4303604" y="944592"/>
                  <a:pt x="4299704" y="930126"/>
                  <a:pt x="4291905" y="917194"/>
                </a:cubicBezTo>
                <a:cubicBezTo>
                  <a:pt x="4284105" y="904261"/>
                  <a:pt x="4271639" y="893428"/>
                  <a:pt x="4254507" y="884696"/>
                </a:cubicBezTo>
                <a:cubicBezTo>
                  <a:pt x="4237375" y="875963"/>
                  <a:pt x="4209010" y="867330"/>
                  <a:pt x="4169412" y="858797"/>
                </a:cubicBezTo>
                <a:cubicBezTo>
                  <a:pt x="4153413" y="855464"/>
                  <a:pt x="4143281" y="851864"/>
                  <a:pt x="4139014" y="847998"/>
                </a:cubicBezTo>
                <a:cubicBezTo>
                  <a:pt x="4134615" y="844265"/>
                  <a:pt x="4132415" y="840065"/>
                  <a:pt x="4132415" y="835399"/>
                </a:cubicBezTo>
                <a:cubicBezTo>
                  <a:pt x="4132415" y="828999"/>
                  <a:pt x="4135081" y="823566"/>
                  <a:pt x="4140414" y="819100"/>
                </a:cubicBezTo>
                <a:cubicBezTo>
                  <a:pt x="4145747" y="814633"/>
                  <a:pt x="4153680" y="812400"/>
                  <a:pt x="4164213" y="812400"/>
                </a:cubicBezTo>
                <a:cubicBezTo>
                  <a:pt x="4177012" y="812400"/>
                  <a:pt x="4187045" y="815400"/>
                  <a:pt x="4194311" y="821399"/>
                </a:cubicBezTo>
                <a:cubicBezTo>
                  <a:pt x="4201577" y="827399"/>
                  <a:pt x="4206343" y="836999"/>
                  <a:pt x="4208610" y="850198"/>
                </a:cubicBezTo>
                <a:lnTo>
                  <a:pt x="4294005" y="845198"/>
                </a:lnTo>
                <a:cubicBezTo>
                  <a:pt x="4290272" y="814800"/>
                  <a:pt x="4278572" y="792634"/>
                  <a:pt x="4258907" y="778702"/>
                </a:cubicBezTo>
                <a:cubicBezTo>
                  <a:pt x="4239241" y="764770"/>
                  <a:pt x="4210677" y="757803"/>
                  <a:pt x="4173212" y="757803"/>
                </a:cubicBezTo>
                <a:close/>
                <a:moveTo>
                  <a:pt x="2792087" y="757803"/>
                </a:moveTo>
                <a:cubicBezTo>
                  <a:pt x="2761556" y="757803"/>
                  <a:pt x="2737524" y="761636"/>
                  <a:pt x="2719992" y="769303"/>
                </a:cubicBezTo>
                <a:cubicBezTo>
                  <a:pt x="2702460" y="776969"/>
                  <a:pt x="2689327" y="787501"/>
                  <a:pt x="2680594" y="800901"/>
                </a:cubicBezTo>
                <a:cubicBezTo>
                  <a:pt x="2671861" y="814300"/>
                  <a:pt x="2667495" y="828532"/>
                  <a:pt x="2667495" y="843598"/>
                </a:cubicBezTo>
                <a:cubicBezTo>
                  <a:pt x="2667495" y="866530"/>
                  <a:pt x="2676028" y="885396"/>
                  <a:pt x="2693093" y="900195"/>
                </a:cubicBezTo>
                <a:cubicBezTo>
                  <a:pt x="2710025" y="914994"/>
                  <a:pt x="2738357" y="926860"/>
                  <a:pt x="2778088" y="935793"/>
                </a:cubicBezTo>
                <a:cubicBezTo>
                  <a:pt x="2802353" y="941126"/>
                  <a:pt x="2817819" y="946792"/>
                  <a:pt x="2824485" y="952791"/>
                </a:cubicBezTo>
                <a:cubicBezTo>
                  <a:pt x="2831152" y="958791"/>
                  <a:pt x="2834485" y="965591"/>
                  <a:pt x="2834485" y="973190"/>
                </a:cubicBezTo>
                <a:cubicBezTo>
                  <a:pt x="2834485" y="981190"/>
                  <a:pt x="2830985" y="988223"/>
                  <a:pt x="2823985" y="994289"/>
                </a:cubicBezTo>
                <a:cubicBezTo>
                  <a:pt x="2816986" y="1000355"/>
                  <a:pt x="2807020" y="1003388"/>
                  <a:pt x="2794087" y="1003388"/>
                </a:cubicBezTo>
                <a:cubicBezTo>
                  <a:pt x="2776755" y="1003388"/>
                  <a:pt x="2763423" y="997455"/>
                  <a:pt x="2754090" y="985589"/>
                </a:cubicBezTo>
                <a:cubicBezTo>
                  <a:pt x="2748357" y="978256"/>
                  <a:pt x="2744557" y="967590"/>
                  <a:pt x="2742690" y="953591"/>
                </a:cubicBezTo>
                <a:lnTo>
                  <a:pt x="2656496" y="958991"/>
                </a:lnTo>
                <a:cubicBezTo>
                  <a:pt x="2659029" y="988589"/>
                  <a:pt x="2669895" y="1012988"/>
                  <a:pt x="2689094" y="1032187"/>
                </a:cubicBezTo>
                <a:cubicBezTo>
                  <a:pt x="2708292" y="1051385"/>
                  <a:pt x="2742823" y="1060985"/>
                  <a:pt x="2792687" y="1060985"/>
                </a:cubicBezTo>
                <a:cubicBezTo>
                  <a:pt x="2821085" y="1060985"/>
                  <a:pt x="2844617" y="1056885"/>
                  <a:pt x="2863283" y="1048686"/>
                </a:cubicBezTo>
                <a:cubicBezTo>
                  <a:pt x="2881948" y="1040486"/>
                  <a:pt x="2896481" y="1028454"/>
                  <a:pt x="2906880" y="1012588"/>
                </a:cubicBezTo>
                <a:cubicBezTo>
                  <a:pt x="2917280" y="996722"/>
                  <a:pt x="2922479" y="979390"/>
                  <a:pt x="2922479" y="960591"/>
                </a:cubicBezTo>
                <a:cubicBezTo>
                  <a:pt x="2922479" y="944592"/>
                  <a:pt x="2918580" y="930126"/>
                  <a:pt x="2910780" y="917194"/>
                </a:cubicBezTo>
                <a:cubicBezTo>
                  <a:pt x="2902981" y="904261"/>
                  <a:pt x="2890515" y="893428"/>
                  <a:pt x="2873382" y="884696"/>
                </a:cubicBezTo>
                <a:cubicBezTo>
                  <a:pt x="2856250" y="875963"/>
                  <a:pt x="2827885" y="867330"/>
                  <a:pt x="2788287" y="858797"/>
                </a:cubicBezTo>
                <a:cubicBezTo>
                  <a:pt x="2772289" y="855464"/>
                  <a:pt x="2762156" y="851864"/>
                  <a:pt x="2757889" y="847998"/>
                </a:cubicBezTo>
                <a:cubicBezTo>
                  <a:pt x="2753490" y="844265"/>
                  <a:pt x="2751290" y="840065"/>
                  <a:pt x="2751290" y="835399"/>
                </a:cubicBezTo>
                <a:cubicBezTo>
                  <a:pt x="2751290" y="828999"/>
                  <a:pt x="2753956" y="823566"/>
                  <a:pt x="2759289" y="819100"/>
                </a:cubicBezTo>
                <a:cubicBezTo>
                  <a:pt x="2764622" y="814633"/>
                  <a:pt x="2772555" y="812400"/>
                  <a:pt x="2783088" y="812400"/>
                </a:cubicBezTo>
                <a:cubicBezTo>
                  <a:pt x="2795887" y="812400"/>
                  <a:pt x="2805920" y="815400"/>
                  <a:pt x="2813186" y="821399"/>
                </a:cubicBezTo>
                <a:cubicBezTo>
                  <a:pt x="2820452" y="827399"/>
                  <a:pt x="2825219" y="836999"/>
                  <a:pt x="2827485" y="850198"/>
                </a:cubicBezTo>
                <a:lnTo>
                  <a:pt x="2912880" y="845198"/>
                </a:lnTo>
                <a:cubicBezTo>
                  <a:pt x="2909147" y="814800"/>
                  <a:pt x="2897448" y="792634"/>
                  <a:pt x="2877782" y="778702"/>
                </a:cubicBezTo>
                <a:cubicBezTo>
                  <a:pt x="2858117" y="764770"/>
                  <a:pt x="2829552" y="757803"/>
                  <a:pt x="2792087" y="757803"/>
                </a:cubicBezTo>
                <a:close/>
                <a:moveTo>
                  <a:pt x="0" y="0"/>
                </a:moveTo>
                <a:lnTo>
                  <a:pt x="6096000" y="0"/>
                </a:lnTo>
                <a:lnTo>
                  <a:pt x="6096000" y="7280787"/>
                </a:lnTo>
                <a:lnTo>
                  <a:pt x="0" y="7280787"/>
                </a:lnTo>
                <a:close/>
              </a:path>
            </a:pathLst>
          </a:custGeom>
        </p:spPr>
      </p:pic>
      <p:pic>
        <p:nvPicPr>
          <p:cNvPr id="9" name="Picture 8">
            <a:extLst>
              <a:ext uri="{FF2B5EF4-FFF2-40B4-BE49-F238E27FC236}">
                <a16:creationId xmlns:a16="http://schemas.microsoft.com/office/drawing/2014/main" id="{456620E3-53BD-105B-AC37-46CB805F952B}"/>
              </a:ext>
            </a:extLst>
          </p:cNvPr>
          <p:cNvPicPr>
            <a:picLocks noChangeAspect="1"/>
          </p:cNvPicPr>
          <p:nvPr/>
        </p:nvPicPr>
        <p:blipFill>
          <a:blip r:embed="rId3"/>
          <a:stretch>
            <a:fillRect/>
          </a:stretch>
        </p:blipFill>
        <p:spPr>
          <a:xfrm>
            <a:off x="80605" y="813233"/>
            <a:ext cx="3103296" cy="3168832"/>
          </a:xfrm>
          <a:prstGeom prst="rect">
            <a:avLst/>
          </a:prstGeom>
        </p:spPr>
      </p:pic>
      <p:pic>
        <p:nvPicPr>
          <p:cNvPr id="10" name="Picture 9">
            <a:extLst>
              <a:ext uri="{FF2B5EF4-FFF2-40B4-BE49-F238E27FC236}">
                <a16:creationId xmlns:a16="http://schemas.microsoft.com/office/drawing/2014/main" id="{982E699F-ECAE-B094-6135-42BD83B6F893}"/>
              </a:ext>
            </a:extLst>
          </p:cNvPr>
          <p:cNvPicPr>
            <a:picLocks noChangeAspect="1"/>
          </p:cNvPicPr>
          <p:nvPr/>
        </p:nvPicPr>
        <p:blipFill>
          <a:blip r:embed="rId4"/>
          <a:stretch>
            <a:fillRect/>
          </a:stretch>
        </p:blipFill>
        <p:spPr>
          <a:xfrm>
            <a:off x="3234813" y="2035277"/>
            <a:ext cx="2792361" cy="3047999"/>
          </a:xfrm>
          <a:prstGeom prst="rect">
            <a:avLst/>
          </a:prstGeom>
        </p:spPr>
      </p:pic>
      <p:pic>
        <p:nvPicPr>
          <p:cNvPr id="11" name="Picture 10">
            <a:extLst>
              <a:ext uri="{FF2B5EF4-FFF2-40B4-BE49-F238E27FC236}">
                <a16:creationId xmlns:a16="http://schemas.microsoft.com/office/drawing/2014/main" id="{9B10C196-38F0-4CB5-1B3F-5DC6BFC0C7F3}"/>
              </a:ext>
            </a:extLst>
          </p:cNvPr>
          <p:cNvPicPr>
            <a:picLocks noChangeAspect="1"/>
          </p:cNvPicPr>
          <p:nvPr/>
        </p:nvPicPr>
        <p:blipFill>
          <a:blip r:embed="rId5"/>
          <a:stretch>
            <a:fillRect/>
          </a:stretch>
        </p:blipFill>
        <p:spPr>
          <a:xfrm>
            <a:off x="80604" y="4070555"/>
            <a:ext cx="3103296" cy="2699608"/>
          </a:xfrm>
          <a:prstGeom prst="rect">
            <a:avLst/>
          </a:prstGeom>
        </p:spPr>
      </p:pic>
      <p:sp>
        <p:nvSpPr>
          <p:cNvPr id="2" name="TextBox 1">
            <a:extLst>
              <a:ext uri="{FF2B5EF4-FFF2-40B4-BE49-F238E27FC236}">
                <a16:creationId xmlns:a16="http://schemas.microsoft.com/office/drawing/2014/main" id="{DE59A76C-14D4-031A-A628-899F60BF30DC}"/>
              </a:ext>
            </a:extLst>
          </p:cNvPr>
          <p:cNvSpPr txBox="1"/>
          <p:nvPr/>
        </p:nvSpPr>
        <p:spPr>
          <a:xfrm>
            <a:off x="6096000" y="6868377"/>
            <a:ext cx="5953760" cy="5909310"/>
          </a:xfrm>
          <a:prstGeom prst="rect">
            <a:avLst/>
          </a:prstGeom>
          <a:solidFill>
            <a:schemeClr val="bg1"/>
          </a:solidFill>
        </p:spPr>
        <p:txBody>
          <a:bodyPr wrap="square" rtlCol="0">
            <a:spAutoFit/>
          </a:bodyPr>
          <a:lstStyle/>
          <a:p>
            <a:r>
              <a:rPr lang="en-AU" b="1" dirty="0"/>
              <a:t>Presented by</a:t>
            </a:r>
          </a:p>
          <a:p>
            <a:r>
              <a:rPr lang="en-AU" sz="1400" dirty="0"/>
              <a:t>Kah Jun Yong</a:t>
            </a:r>
          </a:p>
          <a:p>
            <a:endParaRPr lang="en-AU" b="1" dirty="0"/>
          </a:p>
          <a:p>
            <a:r>
              <a:rPr lang="en-AU" b="1" dirty="0"/>
              <a:t>Visualisation: </a:t>
            </a:r>
          </a:p>
          <a:p>
            <a:r>
              <a:rPr lang="en-AU" sz="1400" dirty="0"/>
              <a:t>1 . Domestic Vs Worldwide Earnings</a:t>
            </a:r>
          </a:p>
          <a:p>
            <a:r>
              <a:rPr lang="en-AU" sz="1400" dirty="0"/>
              <a:t>2. Metacritic vs IMDB votes</a:t>
            </a:r>
          </a:p>
          <a:p>
            <a:r>
              <a:rPr lang="en-AU" sz="1400" dirty="0"/>
              <a:t>3 . Worldwide earnings by Metacritic votes</a:t>
            </a:r>
          </a:p>
          <a:p>
            <a:r>
              <a:rPr lang="en-AU" sz="1400" dirty="0"/>
              <a:t>(Scatterplots)</a:t>
            </a:r>
          </a:p>
          <a:p>
            <a:endParaRPr lang="en-AU" dirty="0"/>
          </a:p>
          <a:p>
            <a:r>
              <a:rPr lang="en-AU" b="1" dirty="0"/>
              <a:t>Key components: </a:t>
            </a:r>
          </a:p>
          <a:p>
            <a:pPr marL="342900" indent="-342900">
              <a:buAutoNum type="arabicPeriod"/>
            </a:pPr>
            <a:r>
              <a:rPr lang="en-AU" sz="1400" dirty="0"/>
              <a:t>X-axis: Domestic earnings, Y axis: Worldwide earnings</a:t>
            </a:r>
          </a:p>
          <a:p>
            <a:pPr marL="342900" indent="-342900">
              <a:buFontTx/>
              <a:buAutoNum type="arabicPeriod"/>
            </a:pPr>
            <a:r>
              <a:rPr lang="en-AU" sz="1400" dirty="0"/>
              <a:t>X-axis: IMDB votes , Y axis: Metacritic votes</a:t>
            </a:r>
          </a:p>
          <a:p>
            <a:pPr marL="342900" indent="-342900">
              <a:buFontTx/>
              <a:buAutoNum type="arabicPeriod"/>
            </a:pPr>
            <a:r>
              <a:rPr lang="en-AU" sz="1400" dirty="0"/>
              <a:t>X-axis: Metacritic votes, Y axis: Worldwide earnings </a:t>
            </a:r>
          </a:p>
          <a:p>
            <a:endParaRPr lang="en-AU" dirty="0"/>
          </a:p>
          <a:p>
            <a:r>
              <a:rPr lang="en-AU" b="1" dirty="0"/>
              <a:t>Key insights:</a:t>
            </a:r>
          </a:p>
          <a:p>
            <a:r>
              <a:rPr lang="en-GB" sz="1400" b="0" i="0" dirty="0">
                <a:solidFill>
                  <a:srgbClr val="1D1C1D"/>
                </a:solidFill>
                <a:effectLst/>
                <a:latin typeface="Slack-Lato"/>
              </a:rPr>
              <a:t>In conclusion, our scatterplot analysis reveals key insights into the film industry. We find a strong correlation between worldwide and domestic earnings, indicating interdependence across markets. Assessing Metacritic and IMDB votes, we determine their relationship's strength quantitatively. Surprisingly, we discover no significant link between worldwide earnings and Metacritic votes, suggesting that critical acclaim may not always translate into financial success. These findings emphasize the multifaceted nature of movie performance and highlight the importance of data-driven insights for strategic decision-making in the industry.</a:t>
            </a:r>
            <a:endParaRPr lang="en-AU" sz="1400" dirty="0"/>
          </a:p>
        </p:txBody>
      </p:sp>
    </p:spTree>
    <p:extLst>
      <p:ext uri="{BB962C8B-B14F-4D97-AF65-F5344CB8AC3E}">
        <p14:creationId xmlns:p14="http://schemas.microsoft.com/office/powerpoint/2010/main" val="3281080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inema seats near the stairs">
            <a:extLst>
              <a:ext uri="{FF2B5EF4-FFF2-40B4-BE49-F238E27FC236}">
                <a16:creationId xmlns:a16="http://schemas.microsoft.com/office/drawing/2014/main" id="{64F64817-62E1-CBC0-6A96-1BC03FD343C8}"/>
              </a:ext>
            </a:extLst>
          </p:cNvPr>
          <p:cNvPicPr>
            <a:picLocks noChangeAspect="1"/>
          </p:cNvPicPr>
          <p:nvPr/>
        </p:nvPicPr>
        <p:blipFill rotWithShape="1">
          <a:blip r:embed="rId2">
            <a:extLst>
              <a:ext uri="{28A0092B-C50C-407E-A947-70E740481C1C}">
                <a14:useLocalDpi xmlns:a14="http://schemas.microsoft.com/office/drawing/2010/main" val="0"/>
              </a:ext>
            </a:extLst>
          </a:blip>
          <a:srcRect r="6617"/>
          <a:stretch/>
        </p:blipFill>
        <p:spPr>
          <a:xfrm>
            <a:off x="0" y="-422787"/>
            <a:ext cx="11385278" cy="7280787"/>
          </a:xfrm>
          <a:custGeom>
            <a:avLst/>
            <a:gdLst/>
            <a:ahLst/>
            <a:cxnLst/>
            <a:rect l="l" t="t" r="r" b="b"/>
            <a:pathLst>
              <a:path w="11385278" h="7280787">
                <a:moveTo>
                  <a:pt x="6962870" y="975190"/>
                </a:moveTo>
                <a:lnTo>
                  <a:pt x="7049864" y="975190"/>
                </a:lnTo>
                <a:lnTo>
                  <a:pt x="7049864" y="1042186"/>
                </a:lnTo>
                <a:cubicBezTo>
                  <a:pt x="7049864" y="1066851"/>
                  <a:pt x="7044731" y="1086317"/>
                  <a:pt x="7034465" y="1100582"/>
                </a:cubicBezTo>
                <a:cubicBezTo>
                  <a:pt x="7024199" y="1114848"/>
                  <a:pt x="7006667" y="1127447"/>
                  <a:pt x="6981868" y="1138380"/>
                </a:cubicBezTo>
                <a:lnTo>
                  <a:pt x="6962870" y="1102782"/>
                </a:lnTo>
                <a:cubicBezTo>
                  <a:pt x="6978335" y="1095583"/>
                  <a:pt x="6988968" y="1088417"/>
                  <a:pt x="6994768" y="1081284"/>
                </a:cubicBezTo>
                <a:cubicBezTo>
                  <a:pt x="7000567" y="1074151"/>
                  <a:pt x="7003801" y="1065718"/>
                  <a:pt x="7004467" y="1055985"/>
                </a:cubicBezTo>
                <a:lnTo>
                  <a:pt x="6962870" y="1055985"/>
                </a:lnTo>
                <a:close/>
                <a:moveTo>
                  <a:pt x="9011686" y="838798"/>
                </a:moveTo>
                <a:lnTo>
                  <a:pt x="8979662" y="944192"/>
                </a:lnTo>
                <a:lnTo>
                  <a:pt x="9044046" y="944192"/>
                </a:lnTo>
                <a:close/>
                <a:moveTo>
                  <a:pt x="4477787" y="838798"/>
                </a:moveTo>
                <a:lnTo>
                  <a:pt x="4510147" y="944192"/>
                </a:lnTo>
                <a:lnTo>
                  <a:pt x="4445764" y="944192"/>
                </a:lnTo>
                <a:close/>
                <a:moveTo>
                  <a:pt x="3430037" y="838798"/>
                </a:moveTo>
                <a:lnTo>
                  <a:pt x="3462397" y="944192"/>
                </a:lnTo>
                <a:lnTo>
                  <a:pt x="3398014" y="944192"/>
                </a:lnTo>
                <a:close/>
                <a:moveTo>
                  <a:pt x="9631614" y="829199"/>
                </a:moveTo>
                <a:lnTo>
                  <a:pt x="9631614" y="989389"/>
                </a:lnTo>
                <a:lnTo>
                  <a:pt x="9653812" y="989389"/>
                </a:lnTo>
                <a:cubicBezTo>
                  <a:pt x="9672744" y="989389"/>
                  <a:pt x="9686210" y="987289"/>
                  <a:pt x="9694210" y="983090"/>
                </a:cubicBezTo>
                <a:cubicBezTo>
                  <a:pt x="9702209" y="978890"/>
                  <a:pt x="9708476" y="971557"/>
                  <a:pt x="9713008" y="961091"/>
                </a:cubicBezTo>
                <a:cubicBezTo>
                  <a:pt x="9717542" y="950625"/>
                  <a:pt x="9719808" y="933659"/>
                  <a:pt x="9719808" y="910194"/>
                </a:cubicBezTo>
                <a:cubicBezTo>
                  <a:pt x="9719808" y="879129"/>
                  <a:pt x="9714742" y="857864"/>
                  <a:pt x="9704609" y="846398"/>
                </a:cubicBezTo>
                <a:cubicBezTo>
                  <a:pt x="9694476" y="834932"/>
                  <a:pt x="9677678" y="829199"/>
                  <a:pt x="9654212" y="829199"/>
                </a:cubicBezTo>
                <a:close/>
                <a:moveTo>
                  <a:pt x="5231436" y="826399"/>
                </a:moveTo>
                <a:cubicBezTo>
                  <a:pt x="5250501" y="826399"/>
                  <a:pt x="5265600" y="832765"/>
                  <a:pt x="5276733" y="845498"/>
                </a:cubicBezTo>
                <a:cubicBezTo>
                  <a:pt x="5287866" y="858231"/>
                  <a:pt x="5293432" y="878396"/>
                  <a:pt x="5293432" y="905994"/>
                </a:cubicBezTo>
                <a:cubicBezTo>
                  <a:pt x="5293432" y="938792"/>
                  <a:pt x="5288099" y="961524"/>
                  <a:pt x="5277433" y="974190"/>
                </a:cubicBezTo>
                <a:cubicBezTo>
                  <a:pt x="5266767" y="986856"/>
                  <a:pt x="5251701" y="993189"/>
                  <a:pt x="5232236" y="993189"/>
                </a:cubicBezTo>
                <a:cubicBezTo>
                  <a:pt x="5213304" y="993189"/>
                  <a:pt x="5198338" y="986723"/>
                  <a:pt x="5187339" y="973790"/>
                </a:cubicBezTo>
                <a:cubicBezTo>
                  <a:pt x="5176339" y="960858"/>
                  <a:pt x="5170840" y="939592"/>
                  <a:pt x="5170840" y="909994"/>
                </a:cubicBezTo>
                <a:cubicBezTo>
                  <a:pt x="5170840" y="880129"/>
                  <a:pt x="5176373" y="858731"/>
                  <a:pt x="5187439" y="845798"/>
                </a:cubicBezTo>
                <a:cubicBezTo>
                  <a:pt x="5198505" y="832865"/>
                  <a:pt x="5213170" y="826399"/>
                  <a:pt x="5231436" y="826399"/>
                </a:cubicBezTo>
                <a:close/>
                <a:moveTo>
                  <a:pt x="11109895" y="762803"/>
                </a:moveTo>
                <a:lnTo>
                  <a:pt x="11385278" y="762803"/>
                </a:lnTo>
                <a:lnTo>
                  <a:pt x="11385278" y="835199"/>
                </a:lnTo>
                <a:lnTo>
                  <a:pt x="11292884" y="835199"/>
                </a:lnTo>
                <a:lnTo>
                  <a:pt x="11292884" y="1055985"/>
                </a:lnTo>
                <a:lnTo>
                  <a:pt x="11202290" y="1055985"/>
                </a:lnTo>
                <a:lnTo>
                  <a:pt x="11202290" y="835199"/>
                </a:lnTo>
                <a:lnTo>
                  <a:pt x="11109895" y="835199"/>
                </a:lnTo>
                <a:close/>
                <a:moveTo>
                  <a:pt x="10787994" y="762803"/>
                </a:moveTo>
                <a:lnTo>
                  <a:pt x="10878588" y="762803"/>
                </a:lnTo>
                <a:lnTo>
                  <a:pt x="10878588" y="865397"/>
                </a:lnTo>
                <a:lnTo>
                  <a:pt x="10977582" y="865397"/>
                </a:lnTo>
                <a:lnTo>
                  <a:pt x="10977582" y="762803"/>
                </a:lnTo>
                <a:lnTo>
                  <a:pt x="11068577" y="762803"/>
                </a:lnTo>
                <a:lnTo>
                  <a:pt x="11068577" y="1055985"/>
                </a:lnTo>
                <a:lnTo>
                  <a:pt x="10977582" y="1055985"/>
                </a:lnTo>
                <a:lnTo>
                  <a:pt x="10977582" y="937392"/>
                </a:lnTo>
                <a:lnTo>
                  <a:pt x="10878588" y="937392"/>
                </a:lnTo>
                <a:lnTo>
                  <a:pt x="10878588" y="1055985"/>
                </a:lnTo>
                <a:lnTo>
                  <a:pt x="10787994" y="1055985"/>
                </a:lnTo>
                <a:close/>
                <a:moveTo>
                  <a:pt x="10286368" y="762803"/>
                </a:moveTo>
                <a:lnTo>
                  <a:pt x="10377163" y="762803"/>
                </a:lnTo>
                <a:lnTo>
                  <a:pt x="10377163" y="1055985"/>
                </a:lnTo>
                <a:lnTo>
                  <a:pt x="10286368" y="1055985"/>
                </a:lnTo>
                <a:close/>
                <a:moveTo>
                  <a:pt x="9987294" y="762803"/>
                </a:moveTo>
                <a:lnTo>
                  <a:pt x="10230079" y="762803"/>
                </a:lnTo>
                <a:lnTo>
                  <a:pt x="10230079" y="825399"/>
                </a:lnTo>
                <a:lnTo>
                  <a:pt x="10078088" y="825399"/>
                </a:lnTo>
                <a:lnTo>
                  <a:pt x="10078088" y="871996"/>
                </a:lnTo>
                <a:lnTo>
                  <a:pt x="10219080" y="871996"/>
                </a:lnTo>
                <a:lnTo>
                  <a:pt x="10219080" y="931793"/>
                </a:lnTo>
                <a:lnTo>
                  <a:pt x="10078088" y="931793"/>
                </a:lnTo>
                <a:lnTo>
                  <a:pt x="10078088" y="989589"/>
                </a:lnTo>
                <a:lnTo>
                  <a:pt x="10234479" y="989589"/>
                </a:lnTo>
                <a:lnTo>
                  <a:pt x="10234479" y="1055985"/>
                </a:lnTo>
                <a:lnTo>
                  <a:pt x="9987294" y="1055985"/>
                </a:lnTo>
                <a:close/>
                <a:moveTo>
                  <a:pt x="9541019" y="762803"/>
                </a:moveTo>
                <a:lnTo>
                  <a:pt x="9675610" y="762803"/>
                </a:lnTo>
                <a:cubicBezTo>
                  <a:pt x="9702142" y="762803"/>
                  <a:pt x="9723574" y="766403"/>
                  <a:pt x="9739906" y="773602"/>
                </a:cubicBezTo>
                <a:cubicBezTo>
                  <a:pt x="9756240" y="780802"/>
                  <a:pt x="9769738" y="791135"/>
                  <a:pt x="9780404" y="804601"/>
                </a:cubicBezTo>
                <a:cubicBezTo>
                  <a:pt x="9791070" y="818066"/>
                  <a:pt x="9798803" y="833732"/>
                  <a:pt x="9803603" y="851598"/>
                </a:cubicBezTo>
                <a:cubicBezTo>
                  <a:pt x="9808402" y="869463"/>
                  <a:pt x="9810802" y="888395"/>
                  <a:pt x="9810802" y="908394"/>
                </a:cubicBezTo>
                <a:cubicBezTo>
                  <a:pt x="9810802" y="939726"/>
                  <a:pt x="9807236" y="964024"/>
                  <a:pt x="9800103" y="981290"/>
                </a:cubicBezTo>
                <a:cubicBezTo>
                  <a:pt x="9792970" y="998555"/>
                  <a:pt x="9783071" y="1013021"/>
                  <a:pt x="9770405" y="1024687"/>
                </a:cubicBezTo>
                <a:cubicBezTo>
                  <a:pt x="9757740" y="1036353"/>
                  <a:pt x="9744140" y="1044119"/>
                  <a:pt x="9729608" y="1047986"/>
                </a:cubicBezTo>
                <a:cubicBezTo>
                  <a:pt x="9709742" y="1053319"/>
                  <a:pt x="9691743" y="1055985"/>
                  <a:pt x="9675610" y="1055985"/>
                </a:cubicBezTo>
                <a:lnTo>
                  <a:pt x="9541019" y="1055985"/>
                </a:lnTo>
                <a:close/>
                <a:moveTo>
                  <a:pt x="9197519" y="762803"/>
                </a:moveTo>
                <a:lnTo>
                  <a:pt x="9282114" y="762803"/>
                </a:lnTo>
                <a:lnTo>
                  <a:pt x="9392507" y="925006"/>
                </a:lnTo>
                <a:lnTo>
                  <a:pt x="9392507" y="762803"/>
                </a:lnTo>
                <a:lnTo>
                  <a:pt x="9477902" y="762803"/>
                </a:lnTo>
                <a:lnTo>
                  <a:pt x="9477902" y="1055985"/>
                </a:lnTo>
                <a:lnTo>
                  <a:pt x="9392507" y="1055985"/>
                </a:lnTo>
                <a:lnTo>
                  <a:pt x="9282714" y="895007"/>
                </a:lnTo>
                <a:lnTo>
                  <a:pt x="9282714" y="1055985"/>
                </a:lnTo>
                <a:lnTo>
                  <a:pt x="9197519" y="1055985"/>
                </a:lnTo>
                <a:close/>
                <a:moveTo>
                  <a:pt x="8963388" y="762803"/>
                </a:moveTo>
                <a:lnTo>
                  <a:pt x="9062208" y="762803"/>
                </a:lnTo>
                <a:lnTo>
                  <a:pt x="9172376" y="1055985"/>
                </a:lnTo>
                <a:lnTo>
                  <a:pt x="9077506" y="1055985"/>
                </a:lnTo>
                <a:lnTo>
                  <a:pt x="9062838" y="1007588"/>
                </a:lnTo>
                <a:lnTo>
                  <a:pt x="8959986" y="1007588"/>
                </a:lnTo>
                <a:lnTo>
                  <a:pt x="8945696" y="1055985"/>
                </a:lnTo>
                <a:lnTo>
                  <a:pt x="8853195" y="1055985"/>
                </a:lnTo>
                <a:close/>
                <a:moveTo>
                  <a:pt x="8416469" y="762803"/>
                </a:moveTo>
                <a:lnTo>
                  <a:pt x="8501064" y="762803"/>
                </a:lnTo>
                <a:lnTo>
                  <a:pt x="8611457" y="925006"/>
                </a:lnTo>
                <a:lnTo>
                  <a:pt x="8611457" y="762803"/>
                </a:lnTo>
                <a:lnTo>
                  <a:pt x="8696852" y="762803"/>
                </a:lnTo>
                <a:lnTo>
                  <a:pt x="8696852" y="1055985"/>
                </a:lnTo>
                <a:lnTo>
                  <a:pt x="8611457" y="1055985"/>
                </a:lnTo>
                <a:lnTo>
                  <a:pt x="8501664" y="895007"/>
                </a:lnTo>
                <a:lnTo>
                  <a:pt x="8501664" y="1055985"/>
                </a:lnTo>
                <a:lnTo>
                  <a:pt x="8416469" y="1055985"/>
                </a:lnTo>
                <a:close/>
                <a:moveTo>
                  <a:pt x="8120394" y="762803"/>
                </a:moveTo>
                <a:lnTo>
                  <a:pt x="8363179" y="762803"/>
                </a:lnTo>
                <a:lnTo>
                  <a:pt x="8363179" y="825399"/>
                </a:lnTo>
                <a:lnTo>
                  <a:pt x="8211189" y="825399"/>
                </a:lnTo>
                <a:lnTo>
                  <a:pt x="8211189" y="871996"/>
                </a:lnTo>
                <a:lnTo>
                  <a:pt x="8352180" y="871996"/>
                </a:lnTo>
                <a:lnTo>
                  <a:pt x="8352180" y="931793"/>
                </a:lnTo>
                <a:lnTo>
                  <a:pt x="8211189" y="931793"/>
                </a:lnTo>
                <a:lnTo>
                  <a:pt x="8211189" y="989589"/>
                </a:lnTo>
                <a:lnTo>
                  <a:pt x="8367579" y="989589"/>
                </a:lnTo>
                <a:lnTo>
                  <a:pt x="8367579" y="1055985"/>
                </a:lnTo>
                <a:lnTo>
                  <a:pt x="8120394" y="1055985"/>
                </a:lnTo>
                <a:close/>
                <a:moveTo>
                  <a:pt x="7777471" y="762803"/>
                </a:moveTo>
                <a:lnTo>
                  <a:pt x="7872174" y="762803"/>
                </a:lnTo>
                <a:lnTo>
                  <a:pt x="7938161" y="973790"/>
                </a:lnTo>
                <a:lnTo>
                  <a:pt x="8003304" y="762803"/>
                </a:lnTo>
                <a:lnTo>
                  <a:pt x="8095252" y="762803"/>
                </a:lnTo>
                <a:lnTo>
                  <a:pt x="7986390" y="1055985"/>
                </a:lnTo>
                <a:lnTo>
                  <a:pt x="7888196" y="1055985"/>
                </a:lnTo>
                <a:close/>
                <a:moveTo>
                  <a:pt x="7510794" y="762803"/>
                </a:moveTo>
                <a:lnTo>
                  <a:pt x="7753579" y="762803"/>
                </a:lnTo>
                <a:lnTo>
                  <a:pt x="7753579" y="825399"/>
                </a:lnTo>
                <a:lnTo>
                  <a:pt x="7601589" y="825399"/>
                </a:lnTo>
                <a:lnTo>
                  <a:pt x="7601589" y="871996"/>
                </a:lnTo>
                <a:lnTo>
                  <a:pt x="7742580" y="871996"/>
                </a:lnTo>
                <a:lnTo>
                  <a:pt x="7742580" y="931793"/>
                </a:lnTo>
                <a:lnTo>
                  <a:pt x="7601589" y="931793"/>
                </a:lnTo>
                <a:lnTo>
                  <a:pt x="7601589" y="989589"/>
                </a:lnTo>
                <a:lnTo>
                  <a:pt x="7757979" y="989589"/>
                </a:lnTo>
                <a:lnTo>
                  <a:pt x="7757979" y="1055985"/>
                </a:lnTo>
                <a:lnTo>
                  <a:pt x="7510794" y="1055985"/>
                </a:lnTo>
                <a:close/>
                <a:moveTo>
                  <a:pt x="6633746" y="762803"/>
                </a:moveTo>
                <a:lnTo>
                  <a:pt x="6733540" y="762803"/>
                </a:lnTo>
                <a:lnTo>
                  <a:pt x="6785437" y="852997"/>
                </a:lnTo>
                <a:lnTo>
                  <a:pt x="6835934" y="762803"/>
                </a:lnTo>
                <a:lnTo>
                  <a:pt x="6934728" y="762803"/>
                </a:lnTo>
                <a:lnTo>
                  <a:pt x="6843474" y="904794"/>
                </a:lnTo>
                <a:lnTo>
                  <a:pt x="6943327" y="1055985"/>
                </a:lnTo>
                <a:lnTo>
                  <a:pt x="6841533" y="1055985"/>
                </a:lnTo>
                <a:lnTo>
                  <a:pt x="6783637" y="961791"/>
                </a:lnTo>
                <a:lnTo>
                  <a:pt x="6725740" y="1055985"/>
                </a:lnTo>
                <a:lnTo>
                  <a:pt x="6624547" y="1055985"/>
                </a:lnTo>
                <a:lnTo>
                  <a:pt x="6725678" y="903194"/>
                </a:lnTo>
                <a:close/>
                <a:moveTo>
                  <a:pt x="6495419" y="762803"/>
                </a:moveTo>
                <a:lnTo>
                  <a:pt x="6586214" y="762803"/>
                </a:lnTo>
                <a:lnTo>
                  <a:pt x="6586214" y="1055985"/>
                </a:lnTo>
                <a:lnTo>
                  <a:pt x="6495419" y="1055985"/>
                </a:lnTo>
                <a:close/>
                <a:moveTo>
                  <a:pt x="5435145" y="762803"/>
                </a:moveTo>
                <a:lnTo>
                  <a:pt x="5435145" y="1055985"/>
                </a:lnTo>
                <a:lnTo>
                  <a:pt x="5520339" y="1055985"/>
                </a:lnTo>
                <a:lnTo>
                  <a:pt x="5520339" y="895007"/>
                </a:lnTo>
                <a:lnTo>
                  <a:pt x="5630133" y="1055985"/>
                </a:lnTo>
                <a:lnTo>
                  <a:pt x="5715527" y="1055985"/>
                </a:lnTo>
                <a:lnTo>
                  <a:pt x="5715527" y="762803"/>
                </a:lnTo>
                <a:lnTo>
                  <a:pt x="5630133" y="762803"/>
                </a:lnTo>
                <a:lnTo>
                  <a:pt x="5630133" y="925006"/>
                </a:lnTo>
                <a:lnTo>
                  <a:pt x="5519739" y="762803"/>
                </a:lnTo>
                <a:close/>
                <a:moveTo>
                  <a:pt x="4933319" y="762803"/>
                </a:moveTo>
                <a:lnTo>
                  <a:pt x="4933319" y="1055985"/>
                </a:lnTo>
                <a:lnTo>
                  <a:pt x="5024114" y="1055985"/>
                </a:lnTo>
                <a:lnTo>
                  <a:pt x="5024114" y="762803"/>
                </a:lnTo>
                <a:close/>
                <a:moveTo>
                  <a:pt x="4613846" y="762803"/>
                </a:moveTo>
                <a:lnTo>
                  <a:pt x="4613846" y="835199"/>
                </a:lnTo>
                <a:lnTo>
                  <a:pt x="4706240" y="835199"/>
                </a:lnTo>
                <a:lnTo>
                  <a:pt x="4706240" y="1055985"/>
                </a:lnTo>
                <a:lnTo>
                  <a:pt x="4796834" y="1055985"/>
                </a:lnTo>
                <a:lnTo>
                  <a:pt x="4796834" y="835199"/>
                </a:lnTo>
                <a:lnTo>
                  <a:pt x="4889229" y="835199"/>
                </a:lnTo>
                <a:lnTo>
                  <a:pt x="4889229" y="762803"/>
                </a:lnTo>
                <a:close/>
                <a:moveTo>
                  <a:pt x="4429490" y="762803"/>
                </a:moveTo>
                <a:lnTo>
                  <a:pt x="4319296" y="1055985"/>
                </a:lnTo>
                <a:lnTo>
                  <a:pt x="4411797" y="1055985"/>
                </a:lnTo>
                <a:lnTo>
                  <a:pt x="4426087" y="1007588"/>
                </a:lnTo>
                <a:lnTo>
                  <a:pt x="4528940" y="1007588"/>
                </a:lnTo>
                <a:lnTo>
                  <a:pt x="4543607" y="1055985"/>
                </a:lnTo>
                <a:lnTo>
                  <a:pt x="4638477" y="1055985"/>
                </a:lnTo>
                <a:lnTo>
                  <a:pt x="4528308" y="762803"/>
                </a:lnTo>
                <a:close/>
                <a:moveTo>
                  <a:pt x="3895094" y="762803"/>
                </a:moveTo>
                <a:lnTo>
                  <a:pt x="3895094" y="1055985"/>
                </a:lnTo>
                <a:lnTo>
                  <a:pt x="3985889" y="1055985"/>
                </a:lnTo>
                <a:lnTo>
                  <a:pt x="3985889" y="762803"/>
                </a:lnTo>
                <a:close/>
                <a:moveTo>
                  <a:pt x="3615270" y="762803"/>
                </a:moveTo>
                <a:lnTo>
                  <a:pt x="3615270" y="1055985"/>
                </a:lnTo>
                <a:lnTo>
                  <a:pt x="3847256" y="1055985"/>
                </a:lnTo>
                <a:lnTo>
                  <a:pt x="3847256" y="983789"/>
                </a:lnTo>
                <a:lnTo>
                  <a:pt x="3705864" y="983789"/>
                </a:lnTo>
                <a:lnTo>
                  <a:pt x="3705864" y="762803"/>
                </a:lnTo>
                <a:close/>
                <a:moveTo>
                  <a:pt x="3381740" y="762803"/>
                </a:moveTo>
                <a:lnTo>
                  <a:pt x="3271546" y="1055985"/>
                </a:lnTo>
                <a:lnTo>
                  <a:pt x="3364047" y="1055985"/>
                </a:lnTo>
                <a:lnTo>
                  <a:pt x="3378337" y="1007588"/>
                </a:lnTo>
                <a:lnTo>
                  <a:pt x="3481190" y="1007588"/>
                </a:lnTo>
                <a:lnTo>
                  <a:pt x="3495858" y="1055985"/>
                </a:lnTo>
                <a:lnTo>
                  <a:pt x="3590727" y="1055985"/>
                </a:lnTo>
                <a:lnTo>
                  <a:pt x="3480559" y="762803"/>
                </a:lnTo>
                <a:close/>
                <a:moveTo>
                  <a:pt x="2967770" y="762803"/>
                </a:moveTo>
                <a:lnTo>
                  <a:pt x="2967770" y="937477"/>
                </a:lnTo>
                <a:cubicBezTo>
                  <a:pt x="2967770" y="951866"/>
                  <a:pt x="2970569" y="968386"/>
                  <a:pt x="2976169" y="987039"/>
                </a:cubicBezTo>
                <a:cubicBezTo>
                  <a:pt x="2979635" y="998630"/>
                  <a:pt x="2986069" y="1009889"/>
                  <a:pt x="2995468" y="1020814"/>
                </a:cubicBezTo>
                <a:cubicBezTo>
                  <a:pt x="3004867" y="1031739"/>
                  <a:pt x="3015233" y="1040166"/>
                  <a:pt x="3026566" y="1046095"/>
                </a:cubicBezTo>
                <a:cubicBezTo>
                  <a:pt x="3037899" y="1052024"/>
                  <a:pt x="3051998" y="1055988"/>
                  <a:pt x="3068863" y="1057987"/>
                </a:cubicBezTo>
                <a:cubicBezTo>
                  <a:pt x="3085729" y="1059985"/>
                  <a:pt x="3101295" y="1060985"/>
                  <a:pt x="3115560" y="1060985"/>
                </a:cubicBezTo>
                <a:cubicBezTo>
                  <a:pt x="3140226" y="1060985"/>
                  <a:pt x="3161358" y="1057720"/>
                  <a:pt x="3178957" y="1051192"/>
                </a:cubicBezTo>
                <a:cubicBezTo>
                  <a:pt x="3191623" y="1046529"/>
                  <a:pt x="3203722" y="1038436"/>
                  <a:pt x="3215254" y="1026910"/>
                </a:cubicBezTo>
                <a:cubicBezTo>
                  <a:pt x="3226787" y="1015385"/>
                  <a:pt x="3235253" y="1001928"/>
                  <a:pt x="3240653" y="986539"/>
                </a:cubicBezTo>
                <a:cubicBezTo>
                  <a:pt x="3246053" y="971151"/>
                  <a:pt x="3248752" y="954797"/>
                  <a:pt x="3248752" y="937477"/>
                </a:cubicBezTo>
                <a:lnTo>
                  <a:pt x="3248752" y="762803"/>
                </a:lnTo>
                <a:lnTo>
                  <a:pt x="3158358" y="762803"/>
                </a:lnTo>
                <a:lnTo>
                  <a:pt x="3158358" y="941636"/>
                </a:lnTo>
                <a:cubicBezTo>
                  <a:pt x="3158358" y="957887"/>
                  <a:pt x="3153925" y="970442"/>
                  <a:pt x="3145059" y="979301"/>
                </a:cubicBezTo>
                <a:cubicBezTo>
                  <a:pt x="3136193" y="988160"/>
                  <a:pt x="3123960" y="992589"/>
                  <a:pt x="3108361" y="992589"/>
                </a:cubicBezTo>
                <a:cubicBezTo>
                  <a:pt x="3092629" y="992589"/>
                  <a:pt x="3080329" y="988093"/>
                  <a:pt x="3071463" y="979102"/>
                </a:cubicBezTo>
                <a:cubicBezTo>
                  <a:pt x="3062597" y="970111"/>
                  <a:pt x="3058164" y="957622"/>
                  <a:pt x="3058164" y="941636"/>
                </a:cubicBezTo>
                <a:lnTo>
                  <a:pt x="3058164" y="762803"/>
                </a:lnTo>
                <a:close/>
                <a:moveTo>
                  <a:pt x="2513969" y="762803"/>
                </a:moveTo>
                <a:lnTo>
                  <a:pt x="2513969" y="1055985"/>
                </a:lnTo>
                <a:lnTo>
                  <a:pt x="2604764" y="1055985"/>
                </a:lnTo>
                <a:lnTo>
                  <a:pt x="2604764" y="762803"/>
                </a:lnTo>
                <a:close/>
                <a:moveTo>
                  <a:pt x="2167246" y="762803"/>
                </a:moveTo>
                <a:lnTo>
                  <a:pt x="2277971" y="1055985"/>
                </a:lnTo>
                <a:lnTo>
                  <a:pt x="2376165" y="1055985"/>
                </a:lnTo>
                <a:lnTo>
                  <a:pt x="2485027" y="762803"/>
                </a:lnTo>
                <a:lnTo>
                  <a:pt x="2393079" y="762803"/>
                </a:lnTo>
                <a:lnTo>
                  <a:pt x="2327936" y="973790"/>
                </a:lnTo>
                <a:lnTo>
                  <a:pt x="2261950" y="762803"/>
                </a:lnTo>
                <a:close/>
                <a:moveTo>
                  <a:pt x="10591484" y="757803"/>
                </a:moveTo>
                <a:cubicBezTo>
                  <a:pt x="10623882" y="757803"/>
                  <a:pt x="10648115" y="760736"/>
                  <a:pt x="10664180" y="766603"/>
                </a:cubicBezTo>
                <a:cubicBezTo>
                  <a:pt x="10680246" y="772469"/>
                  <a:pt x="10693578" y="781569"/>
                  <a:pt x="10704178" y="793901"/>
                </a:cubicBezTo>
                <a:cubicBezTo>
                  <a:pt x="10714777" y="806234"/>
                  <a:pt x="10722744" y="821866"/>
                  <a:pt x="10728076" y="840798"/>
                </a:cubicBezTo>
                <a:lnTo>
                  <a:pt x="10640681" y="856397"/>
                </a:lnTo>
                <a:cubicBezTo>
                  <a:pt x="10637082" y="845331"/>
                  <a:pt x="10630982" y="836865"/>
                  <a:pt x="10622383" y="830999"/>
                </a:cubicBezTo>
                <a:cubicBezTo>
                  <a:pt x="10613783" y="825133"/>
                  <a:pt x="10602817" y="822199"/>
                  <a:pt x="10589485" y="822199"/>
                </a:cubicBezTo>
                <a:cubicBezTo>
                  <a:pt x="10569619" y="822199"/>
                  <a:pt x="10553787" y="829099"/>
                  <a:pt x="10541987" y="842898"/>
                </a:cubicBezTo>
                <a:cubicBezTo>
                  <a:pt x="10530188" y="856697"/>
                  <a:pt x="10524288" y="878529"/>
                  <a:pt x="10524288" y="908394"/>
                </a:cubicBezTo>
                <a:cubicBezTo>
                  <a:pt x="10524288" y="940126"/>
                  <a:pt x="10530256" y="962791"/>
                  <a:pt x="10542187" y="976390"/>
                </a:cubicBezTo>
                <a:cubicBezTo>
                  <a:pt x="10554120" y="989989"/>
                  <a:pt x="10570753" y="996789"/>
                  <a:pt x="10592084" y="996789"/>
                </a:cubicBezTo>
                <a:cubicBezTo>
                  <a:pt x="10602217" y="996789"/>
                  <a:pt x="10611883" y="995322"/>
                  <a:pt x="10621083" y="992389"/>
                </a:cubicBezTo>
                <a:cubicBezTo>
                  <a:pt x="10630282" y="989456"/>
                  <a:pt x="10640815" y="984456"/>
                  <a:pt x="10652681" y="977390"/>
                </a:cubicBezTo>
                <a:lnTo>
                  <a:pt x="10652681" y="949792"/>
                </a:lnTo>
                <a:lnTo>
                  <a:pt x="10592084" y="949792"/>
                </a:lnTo>
                <a:lnTo>
                  <a:pt x="10592084" y="888795"/>
                </a:lnTo>
                <a:lnTo>
                  <a:pt x="10732076" y="888795"/>
                </a:lnTo>
                <a:lnTo>
                  <a:pt x="10732076" y="1013788"/>
                </a:lnTo>
                <a:cubicBezTo>
                  <a:pt x="10705277" y="1032053"/>
                  <a:pt x="10681579" y="1044486"/>
                  <a:pt x="10660980" y="1051085"/>
                </a:cubicBezTo>
                <a:cubicBezTo>
                  <a:pt x="10640381" y="1057685"/>
                  <a:pt x="10615950" y="1060985"/>
                  <a:pt x="10587685" y="1060985"/>
                </a:cubicBezTo>
                <a:cubicBezTo>
                  <a:pt x="10552887" y="1060985"/>
                  <a:pt x="10524522" y="1055052"/>
                  <a:pt x="10502590" y="1043186"/>
                </a:cubicBezTo>
                <a:cubicBezTo>
                  <a:pt x="10480659" y="1031320"/>
                  <a:pt x="10463660" y="1013654"/>
                  <a:pt x="10451593" y="990189"/>
                </a:cubicBezTo>
                <a:cubicBezTo>
                  <a:pt x="10439528" y="966724"/>
                  <a:pt x="10433494" y="939792"/>
                  <a:pt x="10433494" y="909394"/>
                </a:cubicBezTo>
                <a:cubicBezTo>
                  <a:pt x="10433494" y="877396"/>
                  <a:pt x="10440094" y="849564"/>
                  <a:pt x="10453293" y="825899"/>
                </a:cubicBezTo>
                <a:cubicBezTo>
                  <a:pt x="10466492" y="802234"/>
                  <a:pt x="10485825" y="784268"/>
                  <a:pt x="10511289" y="772002"/>
                </a:cubicBezTo>
                <a:cubicBezTo>
                  <a:pt x="10531156" y="762536"/>
                  <a:pt x="10557886" y="757803"/>
                  <a:pt x="10591484" y="757803"/>
                </a:cubicBezTo>
                <a:close/>
                <a:moveTo>
                  <a:pt x="7335512" y="757803"/>
                </a:moveTo>
                <a:cubicBezTo>
                  <a:pt x="7372976" y="757803"/>
                  <a:pt x="7401542" y="764770"/>
                  <a:pt x="7421207" y="778702"/>
                </a:cubicBezTo>
                <a:cubicBezTo>
                  <a:pt x="7440872" y="792634"/>
                  <a:pt x="7452572" y="814800"/>
                  <a:pt x="7456305" y="845198"/>
                </a:cubicBezTo>
                <a:lnTo>
                  <a:pt x="7370910" y="850198"/>
                </a:lnTo>
                <a:cubicBezTo>
                  <a:pt x="7368644" y="836999"/>
                  <a:pt x="7363877" y="827399"/>
                  <a:pt x="7356611" y="821399"/>
                </a:cubicBezTo>
                <a:cubicBezTo>
                  <a:pt x="7349345" y="815400"/>
                  <a:pt x="7339312" y="812400"/>
                  <a:pt x="7326512" y="812400"/>
                </a:cubicBezTo>
                <a:cubicBezTo>
                  <a:pt x="7315980" y="812400"/>
                  <a:pt x="7308047" y="814633"/>
                  <a:pt x="7302714" y="819100"/>
                </a:cubicBezTo>
                <a:cubicBezTo>
                  <a:pt x="7297381" y="823566"/>
                  <a:pt x="7294714" y="828999"/>
                  <a:pt x="7294714" y="835399"/>
                </a:cubicBezTo>
                <a:cubicBezTo>
                  <a:pt x="7294714" y="840065"/>
                  <a:pt x="7296914" y="844265"/>
                  <a:pt x="7301314" y="847998"/>
                </a:cubicBezTo>
                <a:cubicBezTo>
                  <a:pt x="7305581" y="851864"/>
                  <a:pt x="7315713" y="855464"/>
                  <a:pt x="7331712" y="858797"/>
                </a:cubicBezTo>
                <a:cubicBezTo>
                  <a:pt x="7371310" y="867330"/>
                  <a:pt x="7399675" y="875963"/>
                  <a:pt x="7416807" y="884696"/>
                </a:cubicBezTo>
                <a:cubicBezTo>
                  <a:pt x="7433940" y="893428"/>
                  <a:pt x="7446405" y="904261"/>
                  <a:pt x="7454205" y="917194"/>
                </a:cubicBezTo>
                <a:cubicBezTo>
                  <a:pt x="7462004" y="930126"/>
                  <a:pt x="7465904" y="944592"/>
                  <a:pt x="7465904" y="960591"/>
                </a:cubicBezTo>
                <a:cubicBezTo>
                  <a:pt x="7465904" y="979390"/>
                  <a:pt x="7460704" y="996722"/>
                  <a:pt x="7450305" y="1012588"/>
                </a:cubicBezTo>
                <a:cubicBezTo>
                  <a:pt x="7439906" y="1028454"/>
                  <a:pt x="7425373" y="1040486"/>
                  <a:pt x="7406708" y="1048686"/>
                </a:cubicBezTo>
                <a:cubicBezTo>
                  <a:pt x="7388042" y="1056885"/>
                  <a:pt x="7364510" y="1060985"/>
                  <a:pt x="7336112" y="1060985"/>
                </a:cubicBezTo>
                <a:cubicBezTo>
                  <a:pt x="7286249" y="1060985"/>
                  <a:pt x="7251717" y="1051385"/>
                  <a:pt x="7232518" y="1032187"/>
                </a:cubicBezTo>
                <a:cubicBezTo>
                  <a:pt x="7213319" y="1012988"/>
                  <a:pt x="7202454" y="988589"/>
                  <a:pt x="7199920" y="958991"/>
                </a:cubicBezTo>
                <a:lnTo>
                  <a:pt x="7286115" y="953591"/>
                </a:lnTo>
                <a:cubicBezTo>
                  <a:pt x="7287982" y="967590"/>
                  <a:pt x="7291781" y="978256"/>
                  <a:pt x="7297514" y="985589"/>
                </a:cubicBezTo>
                <a:cubicBezTo>
                  <a:pt x="7306847" y="997455"/>
                  <a:pt x="7320180" y="1003388"/>
                  <a:pt x="7337512" y="1003388"/>
                </a:cubicBezTo>
                <a:cubicBezTo>
                  <a:pt x="7350445" y="1003388"/>
                  <a:pt x="7360410" y="1000355"/>
                  <a:pt x="7367410" y="994289"/>
                </a:cubicBezTo>
                <a:cubicBezTo>
                  <a:pt x="7374410" y="988223"/>
                  <a:pt x="7377909" y="981190"/>
                  <a:pt x="7377909" y="973190"/>
                </a:cubicBezTo>
                <a:cubicBezTo>
                  <a:pt x="7377909" y="965591"/>
                  <a:pt x="7374576" y="958791"/>
                  <a:pt x="7367910" y="952791"/>
                </a:cubicBezTo>
                <a:cubicBezTo>
                  <a:pt x="7361244" y="946792"/>
                  <a:pt x="7345778" y="941126"/>
                  <a:pt x="7321513" y="935793"/>
                </a:cubicBezTo>
                <a:cubicBezTo>
                  <a:pt x="7281782" y="926860"/>
                  <a:pt x="7253451" y="914994"/>
                  <a:pt x="7236518" y="900195"/>
                </a:cubicBezTo>
                <a:cubicBezTo>
                  <a:pt x="7219453" y="885396"/>
                  <a:pt x="7210919" y="866530"/>
                  <a:pt x="7210919" y="843598"/>
                </a:cubicBezTo>
                <a:cubicBezTo>
                  <a:pt x="7210919" y="828532"/>
                  <a:pt x="7215286" y="814300"/>
                  <a:pt x="7224019" y="800901"/>
                </a:cubicBezTo>
                <a:cubicBezTo>
                  <a:pt x="7232752" y="787501"/>
                  <a:pt x="7245884" y="776969"/>
                  <a:pt x="7263416" y="769303"/>
                </a:cubicBezTo>
                <a:cubicBezTo>
                  <a:pt x="7280949" y="761636"/>
                  <a:pt x="7304981" y="757803"/>
                  <a:pt x="7335512" y="757803"/>
                </a:cubicBezTo>
                <a:close/>
                <a:moveTo>
                  <a:pt x="6316337" y="757803"/>
                </a:moveTo>
                <a:cubicBezTo>
                  <a:pt x="6353802" y="757803"/>
                  <a:pt x="6382367" y="764770"/>
                  <a:pt x="6402032" y="778702"/>
                </a:cubicBezTo>
                <a:cubicBezTo>
                  <a:pt x="6421698" y="792634"/>
                  <a:pt x="6433397" y="814800"/>
                  <a:pt x="6437130" y="845198"/>
                </a:cubicBezTo>
                <a:lnTo>
                  <a:pt x="6351735" y="850198"/>
                </a:lnTo>
                <a:cubicBezTo>
                  <a:pt x="6349469" y="836999"/>
                  <a:pt x="6344703" y="827399"/>
                  <a:pt x="6337436" y="821399"/>
                </a:cubicBezTo>
                <a:cubicBezTo>
                  <a:pt x="6330169" y="815400"/>
                  <a:pt x="6320137" y="812400"/>
                  <a:pt x="6307338" y="812400"/>
                </a:cubicBezTo>
                <a:cubicBezTo>
                  <a:pt x="6296806" y="812400"/>
                  <a:pt x="6288872" y="814633"/>
                  <a:pt x="6283539" y="819100"/>
                </a:cubicBezTo>
                <a:cubicBezTo>
                  <a:pt x="6278207" y="823566"/>
                  <a:pt x="6275540" y="828999"/>
                  <a:pt x="6275540" y="835399"/>
                </a:cubicBezTo>
                <a:cubicBezTo>
                  <a:pt x="6275540" y="840065"/>
                  <a:pt x="6277740" y="844265"/>
                  <a:pt x="6282140" y="847998"/>
                </a:cubicBezTo>
                <a:cubicBezTo>
                  <a:pt x="6286406" y="851864"/>
                  <a:pt x="6296539" y="855464"/>
                  <a:pt x="6312538" y="858797"/>
                </a:cubicBezTo>
                <a:cubicBezTo>
                  <a:pt x="6352135" y="867330"/>
                  <a:pt x="6380500" y="875963"/>
                  <a:pt x="6397632" y="884696"/>
                </a:cubicBezTo>
                <a:cubicBezTo>
                  <a:pt x="6414764" y="893428"/>
                  <a:pt x="6427230" y="904261"/>
                  <a:pt x="6435030" y="917194"/>
                </a:cubicBezTo>
                <a:cubicBezTo>
                  <a:pt x="6442829" y="930126"/>
                  <a:pt x="6446729" y="944592"/>
                  <a:pt x="6446729" y="960591"/>
                </a:cubicBezTo>
                <a:cubicBezTo>
                  <a:pt x="6446729" y="979390"/>
                  <a:pt x="6441530" y="996722"/>
                  <a:pt x="6431130" y="1012588"/>
                </a:cubicBezTo>
                <a:cubicBezTo>
                  <a:pt x="6420731" y="1028454"/>
                  <a:pt x="6406199" y="1040486"/>
                  <a:pt x="6387533" y="1048686"/>
                </a:cubicBezTo>
                <a:cubicBezTo>
                  <a:pt x="6368867" y="1056885"/>
                  <a:pt x="6345336" y="1060985"/>
                  <a:pt x="6316937" y="1060985"/>
                </a:cubicBezTo>
                <a:cubicBezTo>
                  <a:pt x="6267073" y="1060985"/>
                  <a:pt x="6232542" y="1051385"/>
                  <a:pt x="6213344" y="1032187"/>
                </a:cubicBezTo>
                <a:cubicBezTo>
                  <a:pt x="6194145" y="1012988"/>
                  <a:pt x="6183278" y="988589"/>
                  <a:pt x="6180745" y="958991"/>
                </a:cubicBezTo>
                <a:lnTo>
                  <a:pt x="6266940" y="953591"/>
                </a:lnTo>
                <a:cubicBezTo>
                  <a:pt x="6268807" y="967590"/>
                  <a:pt x="6272607" y="978256"/>
                  <a:pt x="6278340" y="985589"/>
                </a:cubicBezTo>
                <a:cubicBezTo>
                  <a:pt x="6287672" y="997455"/>
                  <a:pt x="6301005" y="1003388"/>
                  <a:pt x="6318337" y="1003388"/>
                </a:cubicBezTo>
                <a:cubicBezTo>
                  <a:pt x="6331270" y="1003388"/>
                  <a:pt x="6341236" y="1000355"/>
                  <a:pt x="6348236" y="994289"/>
                </a:cubicBezTo>
                <a:cubicBezTo>
                  <a:pt x="6355235" y="988223"/>
                  <a:pt x="6358735" y="981190"/>
                  <a:pt x="6358735" y="973190"/>
                </a:cubicBezTo>
                <a:cubicBezTo>
                  <a:pt x="6358735" y="965591"/>
                  <a:pt x="6355402" y="958791"/>
                  <a:pt x="6348735" y="952791"/>
                </a:cubicBezTo>
                <a:cubicBezTo>
                  <a:pt x="6342069" y="946792"/>
                  <a:pt x="6326603" y="941126"/>
                  <a:pt x="6302338" y="935793"/>
                </a:cubicBezTo>
                <a:cubicBezTo>
                  <a:pt x="6262607" y="926860"/>
                  <a:pt x="6234275" y="914994"/>
                  <a:pt x="6217343" y="900195"/>
                </a:cubicBezTo>
                <a:cubicBezTo>
                  <a:pt x="6200277" y="885396"/>
                  <a:pt x="6191745" y="866530"/>
                  <a:pt x="6191745" y="843598"/>
                </a:cubicBezTo>
                <a:cubicBezTo>
                  <a:pt x="6191745" y="828532"/>
                  <a:pt x="6196111" y="814300"/>
                  <a:pt x="6204844" y="800901"/>
                </a:cubicBezTo>
                <a:cubicBezTo>
                  <a:pt x="6213577" y="787501"/>
                  <a:pt x="6226710" y="776969"/>
                  <a:pt x="6244241" y="769303"/>
                </a:cubicBezTo>
                <a:cubicBezTo>
                  <a:pt x="6261774" y="761636"/>
                  <a:pt x="6285806" y="757803"/>
                  <a:pt x="6316337" y="757803"/>
                </a:cubicBezTo>
                <a:close/>
                <a:moveTo>
                  <a:pt x="5897237" y="757803"/>
                </a:moveTo>
                <a:cubicBezTo>
                  <a:pt x="5866705" y="757803"/>
                  <a:pt x="5842674" y="761636"/>
                  <a:pt x="5825141" y="769303"/>
                </a:cubicBezTo>
                <a:cubicBezTo>
                  <a:pt x="5807609" y="776969"/>
                  <a:pt x="5794477" y="787501"/>
                  <a:pt x="5785744" y="800901"/>
                </a:cubicBezTo>
                <a:cubicBezTo>
                  <a:pt x="5777011" y="814300"/>
                  <a:pt x="5772645" y="828532"/>
                  <a:pt x="5772645" y="843598"/>
                </a:cubicBezTo>
                <a:cubicBezTo>
                  <a:pt x="5772645" y="866530"/>
                  <a:pt x="5781178" y="885396"/>
                  <a:pt x="5798243" y="900195"/>
                </a:cubicBezTo>
                <a:cubicBezTo>
                  <a:pt x="5815175" y="914994"/>
                  <a:pt x="5843507" y="926860"/>
                  <a:pt x="5883238" y="935793"/>
                </a:cubicBezTo>
                <a:cubicBezTo>
                  <a:pt x="5907503" y="941126"/>
                  <a:pt x="5922969" y="946792"/>
                  <a:pt x="5929635" y="952791"/>
                </a:cubicBezTo>
                <a:cubicBezTo>
                  <a:pt x="5936301" y="958791"/>
                  <a:pt x="5939635" y="965591"/>
                  <a:pt x="5939635" y="973190"/>
                </a:cubicBezTo>
                <a:cubicBezTo>
                  <a:pt x="5939635" y="981190"/>
                  <a:pt x="5936135" y="988223"/>
                  <a:pt x="5929135" y="994289"/>
                </a:cubicBezTo>
                <a:cubicBezTo>
                  <a:pt x="5922136" y="1000355"/>
                  <a:pt x="5912170" y="1003388"/>
                  <a:pt x="5899237" y="1003388"/>
                </a:cubicBezTo>
                <a:cubicBezTo>
                  <a:pt x="5881905" y="1003388"/>
                  <a:pt x="5868573" y="997455"/>
                  <a:pt x="5859240" y="985589"/>
                </a:cubicBezTo>
                <a:cubicBezTo>
                  <a:pt x="5853506" y="978256"/>
                  <a:pt x="5849707" y="967590"/>
                  <a:pt x="5847840" y="953591"/>
                </a:cubicBezTo>
                <a:lnTo>
                  <a:pt x="5761645" y="958991"/>
                </a:lnTo>
                <a:cubicBezTo>
                  <a:pt x="5764179" y="988589"/>
                  <a:pt x="5775045" y="1012988"/>
                  <a:pt x="5794243" y="1032187"/>
                </a:cubicBezTo>
                <a:cubicBezTo>
                  <a:pt x="5813442" y="1051385"/>
                  <a:pt x="5847973" y="1060985"/>
                  <a:pt x="5897837" y="1060985"/>
                </a:cubicBezTo>
                <a:cubicBezTo>
                  <a:pt x="5926236" y="1060985"/>
                  <a:pt x="5949767" y="1056885"/>
                  <a:pt x="5968433" y="1048686"/>
                </a:cubicBezTo>
                <a:cubicBezTo>
                  <a:pt x="5987098" y="1040486"/>
                  <a:pt x="6001631" y="1028454"/>
                  <a:pt x="6012030" y="1012588"/>
                </a:cubicBezTo>
                <a:cubicBezTo>
                  <a:pt x="6022429" y="996722"/>
                  <a:pt x="6027629" y="979390"/>
                  <a:pt x="6027629" y="960591"/>
                </a:cubicBezTo>
                <a:cubicBezTo>
                  <a:pt x="6027629" y="944592"/>
                  <a:pt x="6023729" y="930126"/>
                  <a:pt x="6015930" y="917194"/>
                </a:cubicBezTo>
                <a:cubicBezTo>
                  <a:pt x="6008130" y="904261"/>
                  <a:pt x="5995664" y="893428"/>
                  <a:pt x="5978532" y="884696"/>
                </a:cubicBezTo>
                <a:cubicBezTo>
                  <a:pt x="5961400" y="875963"/>
                  <a:pt x="5933035" y="867330"/>
                  <a:pt x="5893437" y="858797"/>
                </a:cubicBezTo>
                <a:cubicBezTo>
                  <a:pt x="5877439" y="855464"/>
                  <a:pt x="5867305" y="851864"/>
                  <a:pt x="5863039" y="847998"/>
                </a:cubicBezTo>
                <a:cubicBezTo>
                  <a:pt x="5858640" y="844265"/>
                  <a:pt x="5856440" y="840065"/>
                  <a:pt x="5856440" y="835399"/>
                </a:cubicBezTo>
                <a:cubicBezTo>
                  <a:pt x="5856440" y="828999"/>
                  <a:pt x="5859106" y="823566"/>
                  <a:pt x="5864439" y="819100"/>
                </a:cubicBezTo>
                <a:cubicBezTo>
                  <a:pt x="5869772" y="814633"/>
                  <a:pt x="5877705" y="812400"/>
                  <a:pt x="5888238" y="812400"/>
                </a:cubicBezTo>
                <a:cubicBezTo>
                  <a:pt x="5901037" y="812400"/>
                  <a:pt x="5911070" y="815400"/>
                  <a:pt x="5918336" y="821399"/>
                </a:cubicBezTo>
                <a:cubicBezTo>
                  <a:pt x="5925602" y="827399"/>
                  <a:pt x="5930369" y="836999"/>
                  <a:pt x="5932635" y="850198"/>
                </a:cubicBezTo>
                <a:lnTo>
                  <a:pt x="6018030" y="845198"/>
                </a:lnTo>
                <a:cubicBezTo>
                  <a:pt x="6014296" y="814800"/>
                  <a:pt x="6002597" y="792634"/>
                  <a:pt x="5982932" y="778702"/>
                </a:cubicBezTo>
                <a:cubicBezTo>
                  <a:pt x="5963267" y="764770"/>
                  <a:pt x="5934702" y="757803"/>
                  <a:pt x="5897237" y="757803"/>
                </a:cubicBezTo>
                <a:close/>
                <a:moveTo>
                  <a:pt x="5231636" y="757803"/>
                </a:moveTo>
                <a:cubicBezTo>
                  <a:pt x="5184039" y="757803"/>
                  <a:pt x="5146908" y="771136"/>
                  <a:pt x="5120243" y="797801"/>
                </a:cubicBezTo>
                <a:cubicBezTo>
                  <a:pt x="5093578" y="824466"/>
                  <a:pt x="5080245" y="861730"/>
                  <a:pt x="5080245" y="909594"/>
                </a:cubicBezTo>
                <a:cubicBezTo>
                  <a:pt x="5080245" y="943859"/>
                  <a:pt x="5086978" y="972390"/>
                  <a:pt x="5100444" y="995189"/>
                </a:cubicBezTo>
                <a:cubicBezTo>
                  <a:pt x="5113910" y="1017988"/>
                  <a:pt x="5131476" y="1034653"/>
                  <a:pt x="5153141" y="1045186"/>
                </a:cubicBezTo>
                <a:cubicBezTo>
                  <a:pt x="5174806" y="1055718"/>
                  <a:pt x="5202171" y="1060985"/>
                  <a:pt x="5235236" y="1060985"/>
                </a:cubicBezTo>
                <a:cubicBezTo>
                  <a:pt x="5267767" y="1060985"/>
                  <a:pt x="5294932" y="1054885"/>
                  <a:pt x="5316731" y="1042686"/>
                </a:cubicBezTo>
                <a:cubicBezTo>
                  <a:pt x="5338530" y="1030487"/>
                  <a:pt x="5355195" y="1013421"/>
                  <a:pt x="5366728" y="991489"/>
                </a:cubicBezTo>
                <a:cubicBezTo>
                  <a:pt x="5378260" y="969557"/>
                  <a:pt x="5384027" y="941459"/>
                  <a:pt x="5384027" y="907194"/>
                </a:cubicBezTo>
                <a:cubicBezTo>
                  <a:pt x="5384027" y="859997"/>
                  <a:pt x="5370827" y="823299"/>
                  <a:pt x="5344429" y="797101"/>
                </a:cubicBezTo>
                <a:cubicBezTo>
                  <a:pt x="5318031" y="770903"/>
                  <a:pt x="5280433" y="757803"/>
                  <a:pt x="5231636" y="757803"/>
                </a:cubicBezTo>
                <a:close/>
                <a:moveTo>
                  <a:pt x="4173212" y="757803"/>
                </a:moveTo>
                <a:cubicBezTo>
                  <a:pt x="4142681" y="757803"/>
                  <a:pt x="4118649" y="761636"/>
                  <a:pt x="4101117" y="769303"/>
                </a:cubicBezTo>
                <a:cubicBezTo>
                  <a:pt x="4083585" y="776969"/>
                  <a:pt x="4070452" y="787501"/>
                  <a:pt x="4061719" y="800901"/>
                </a:cubicBezTo>
                <a:cubicBezTo>
                  <a:pt x="4052986" y="814300"/>
                  <a:pt x="4048620" y="828532"/>
                  <a:pt x="4048620" y="843598"/>
                </a:cubicBezTo>
                <a:cubicBezTo>
                  <a:pt x="4048620" y="866530"/>
                  <a:pt x="4057153" y="885396"/>
                  <a:pt x="4074218" y="900195"/>
                </a:cubicBezTo>
                <a:cubicBezTo>
                  <a:pt x="4091151" y="914994"/>
                  <a:pt x="4119482" y="926860"/>
                  <a:pt x="4159213" y="935793"/>
                </a:cubicBezTo>
                <a:cubicBezTo>
                  <a:pt x="4183479" y="941126"/>
                  <a:pt x="4198944" y="946792"/>
                  <a:pt x="4205610" y="952791"/>
                </a:cubicBezTo>
                <a:cubicBezTo>
                  <a:pt x="4212277" y="958791"/>
                  <a:pt x="4215609" y="965591"/>
                  <a:pt x="4215609" y="973190"/>
                </a:cubicBezTo>
                <a:cubicBezTo>
                  <a:pt x="4215609" y="981190"/>
                  <a:pt x="4212110" y="988223"/>
                  <a:pt x="4205110" y="994289"/>
                </a:cubicBezTo>
                <a:cubicBezTo>
                  <a:pt x="4198111" y="1000355"/>
                  <a:pt x="4188145" y="1003388"/>
                  <a:pt x="4175212" y="1003388"/>
                </a:cubicBezTo>
                <a:cubicBezTo>
                  <a:pt x="4157880" y="1003388"/>
                  <a:pt x="4144547" y="997455"/>
                  <a:pt x="4135215" y="985589"/>
                </a:cubicBezTo>
                <a:cubicBezTo>
                  <a:pt x="4129482" y="978256"/>
                  <a:pt x="4125682" y="967590"/>
                  <a:pt x="4123815" y="953591"/>
                </a:cubicBezTo>
                <a:lnTo>
                  <a:pt x="4037621" y="958991"/>
                </a:lnTo>
                <a:cubicBezTo>
                  <a:pt x="4040154" y="988589"/>
                  <a:pt x="4051020" y="1012988"/>
                  <a:pt x="4070219" y="1032187"/>
                </a:cubicBezTo>
                <a:cubicBezTo>
                  <a:pt x="4089417" y="1051385"/>
                  <a:pt x="4123949" y="1060985"/>
                  <a:pt x="4173812" y="1060985"/>
                </a:cubicBezTo>
                <a:cubicBezTo>
                  <a:pt x="4202210" y="1060985"/>
                  <a:pt x="4225742" y="1056885"/>
                  <a:pt x="4244408" y="1048686"/>
                </a:cubicBezTo>
                <a:cubicBezTo>
                  <a:pt x="4263073" y="1040486"/>
                  <a:pt x="4277606" y="1028454"/>
                  <a:pt x="4288005" y="1012588"/>
                </a:cubicBezTo>
                <a:cubicBezTo>
                  <a:pt x="4298404" y="996722"/>
                  <a:pt x="4303604" y="979390"/>
                  <a:pt x="4303604" y="960591"/>
                </a:cubicBezTo>
                <a:cubicBezTo>
                  <a:pt x="4303604" y="944592"/>
                  <a:pt x="4299704" y="930126"/>
                  <a:pt x="4291905" y="917194"/>
                </a:cubicBezTo>
                <a:cubicBezTo>
                  <a:pt x="4284105" y="904261"/>
                  <a:pt x="4271639" y="893428"/>
                  <a:pt x="4254507" y="884696"/>
                </a:cubicBezTo>
                <a:cubicBezTo>
                  <a:pt x="4237375" y="875963"/>
                  <a:pt x="4209010" y="867330"/>
                  <a:pt x="4169412" y="858797"/>
                </a:cubicBezTo>
                <a:cubicBezTo>
                  <a:pt x="4153413" y="855464"/>
                  <a:pt x="4143281" y="851864"/>
                  <a:pt x="4139014" y="847998"/>
                </a:cubicBezTo>
                <a:cubicBezTo>
                  <a:pt x="4134615" y="844265"/>
                  <a:pt x="4132415" y="840065"/>
                  <a:pt x="4132415" y="835399"/>
                </a:cubicBezTo>
                <a:cubicBezTo>
                  <a:pt x="4132415" y="828999"/>
                  <a:pt x="4135081" y="823566"/>
                  <a:pt x="4140414" y="819100"/>
                </a:cubicBezTo>
                <a:cubicBezTo>
                  <a:pt x="4145747" y="814633"/>
                  <a:pt x="4153680" y="812400"/>
                  <a:pt x="4164213" y="812400"/>
                </a:cubicBezTo>
                <a:cubicBezTo>
                  <a:pt x="4177012" y="812400"/>
                  <a:pt x="4187045" y="815400"/>
                  <a:pt x="4194311" y="821399"/>
                </a:cubicBezTo>
                <a:cubicBezTo>
                  <a:pt x="4201577" y="827399"/>
                  <a:pt x="4206343" y="836999"/>
                  <a:pt x="4208610" y="850198"/>
                </a:cubicBezTo>
                <a:lnTo>
                  <a:pt x="4294005" y="845198"/>
                </a:lnTo>
                <a:cubicBezTo>
                  <a:pt x="4290272" y="814800"/>
                  <a:pt x="4278572" y="792634"/>
                  <a:pt x="4258907" y="778702"/>
                </a:cubicBezTo>
                <a:cubicBezTo>
                  <a:pt x="4239241" y="764770"/>
                  <a:pt x="4210677" y="757803"/>
                  <a:pt x="4173212" y="757803"/>
                </a:cubicBezTo>
                <a:close/>
                <a:moveTo>
                  <a:pt x="2792087" y="757803"/>
                </a:moveTo>
                <a:cubicBezTo>
                  <a:pt x="2761556" y="757803"/>
                  <a:pt x="2737524" y="761636"/>
                  <a:pt x="2719992" y="769303"/>
                </a:cubicBezTo>
                <a:cubicBezTo>
                  <a:pt x="2702460" y="776969"/>
                  <a:pt x="2689327" y="787501"/>
                  <a:pt x="2680594" y="800901"/>
                </a:cubicBezTo>
                <a:cubicBezTo>
                  <a:pt x="2671861" y="814300"/>
                  <a:pt x="2667495" y="828532"/>
                  <a:pt x="2667495" y="843598"/>
                </a:cubicBezTo>
                <a:cubicBezTo>
                  <a:pt x="2667495" y="866530"/>
                  <a:pt x="2676028" y="885396"/>
                  <a:pt x="2693093" y="900195"/>
                </a:cubicBezTo>
                <a:cubicBezTo>
                  <a:pt x="2710025" y="914994"/>
                  <a:pt x="2738357" y="926860"/>
                  <a:pt x="2778088" y="935793"/>
                </a:cubicBezTo>
                <a:cubicBezTo>
                  <a:pt x="2802353" y="941126"/>
                  <a:pt x="2817819" y="946792"/>
                  <a:pt x="2824485" y="952791"/>
                </a:cubicBezTo>
                <a:cubicBezTo>
                  <a:pt x="2831152" y="958791"/>
                  <a:pt x="2834485" y="965591"/>
                  <a:pt x="2834485" y="973190"/>
                </a:cubicBezTo>
                <a:cubicBezTo>
                  <a:pt x="2834485" y="981190"/>
                  <a:pt x="2830985" y="988223"/>
                  <a:pt x="2823985" y="994289"/>
                </a:cubicBezTo>
                <a:cubicBezTo>
                  <a:pt x="2816986" y="1000355"/>
                  <a:pt x="2807020" y="1003388"/>
                  <a:pt x="2794087" y="1003388"/>
                </a:cubicBezTo>
                <a:cubicBezTo>
                  <a:pt x="2776755" y="1003388"/>
                  <a:pt x="2763423" y="997455"/>
                  <a:pt x="2754090" y="985589"/>
                </a:cubicBezTo>
                <a:cubicBezTo>
                  <a:pt x="2748357" y="978256"/>
                  <a:pt x="2744557" y="967590"/>
                  <a:pt x="2742690" y="953591"/>
                </a:cubicBezTo>
                <a:lnTo>
                  <a:pt x="2656496" y="958991"/>
                </a:lnTo>
                <a:cubicBezTo>
                  <a:pt x="2659029" y="988589"/>
                  <a:pt x="2669895" y="1012988"/>
                  <a:pt x="2689094" y="1032187"/>
                </a:cubicBezTo>
                <a:cubicBezTo>
                  <a:pt x="2708292" y="1051385"/>
                  <a:pt x="2742823" y="1060985"/>
                  <a:pt x="2792687" y="1060985"/>
                </a:cubicBezTo>
                <a:cubicBezTo>
                  <a:pt x="2821085" y="1060985"/>
                  <a:pt x="2844617" y="1056885"/>
                  <a:pt x="2863283" y="1048686"/>
                </a:cubicBezTo>
                <a:cubicBezTo>
                  <a:pt x="2881948" y="1040486"/>
                  <a:pt x="2896481" y="1028454"/>
                  <a:pt x="2906880" y="1012588"/>
                </a:cubicBezTo>
                <a:cubicBezTo>
                  <a:pt x="2917280" y="996722"/>
                  <a:pt x="2922479" y="979390"/>
                  <a:pt x="2922479" y="960591"/>
                </a:cubicBezTo>
                <a:cubicBezTo>
                  <a:pt x="2922479" y="944592"/>
                  <a:pt x="2918580" y="930126"/>
                  <a:pt x="2910780" y="917194"/>
                </a:cubicBezTo>
                <a:cubicBezTo>
                  <a:pt x="2902981" y="904261"/>
                  <a:pt x="2890515" y="893428"/>
                  <a:pt x="2873382" y="884696"/>
                </a:cubicBezTo>
                <a:cubicBezTo>
                  <a:pt x="2856250" y="875963"/>
                  <a:pt x="2827885" y="867330"/>
                  <a:pt x="2788287" y="858797"/>
                </a:cubicBezTo>
                <a:cubicBezTo>
                  <a:pt x="2772289" y="855464"/>
                  <a:pt x="2762156" y="851864"/>
                  <a:pt x="2757889" y="847998"/>
                </a:cubicBezTo>
                <a:cubicBezTo>
                  <a:pt x="2753490" y="844265"/>
                  <a:pt x="2751290" y="840065"/>
                  <a:pt x="2751290" y="835399"/>
                </a:cubicBezTo>
                <a:cubicBezTo>
                  <a:pt x="2751290" y="828999"/>
                  <a:pt x="2753956" y="823566"/>
                  <a:pt x="2759289" y="819100"/>
                </a:cubicBezTo>
                <a:cubicBezTo>
                  <a:pt x="2764622" y="814633"/>
                  <a:pt x="2772555" y="812400"/>
                  <a:pt x="2783088" y="812400"/>
                </a:cubicBezTo>
                <a:cubicBezTo>
                  <a:pt x="2795887" y="812400"/>
                  <a:pt x="2805920" y="815400"/>
                  <a:pt x="2813186" y="821399"/>
                </a:cubicBezTo>
                <a:cubicBezTo>
                  <a:pt x="2820452" y="827399"/>
                  <a:pt x="2825219" y="836999"/>
                  <a:pt x="2827485" y="850198"/>
                </a:cubicBezTo>
                <a:lnTo>
                  <a:pt x="2912880" y="845198"/>
                </a:lnTo>
                <a:cubicBezTo>
                  <a:pt x="2909147" y="814800"/>
                  <a:pt x="2897448" y="792634"/>
                  <a:pt x="2877782" y="778702"/>
                </a:cubicBezTo>
                <a:cubicBezTo>
                  <a:pt x="2858117" y="764770"/>
                  <a:pt x="2829552" y="757803"/>
                  <a:pt x="2792087" y="757803"/>
                </a:cubicBezTo>
                <a:close/>
                <a:moveTo>
                  <a:pt x="0" y="0"/>
                </a:moveTo>
                <a:lnTo>
                  <a:pt x="6096000" y="0"/>
                </a:lnTo>
                <a:lnTo>
                  <a:pt x="6096000" y="7280787"/>
                </a:lnTo>
                <a:lnTo>
                  <a:pt x="0" y="7280787"/>
                </a:lnTo>
                <a:close/>
              </a:path>
            </a:pathLst>
          </a:custGeom>
        </p:spPr>
      </p:pic>
      <p:pic>
        <p:nvPicPr>
          <p:cNvPr id="9" name="Picture 8">
            <a:extLst>
              <a:ext uri="{FF2B5EF4-FFF2-40B4-BE49-F238E27FC236}">
                <a16:creationId xmlns:a16="http://schemas.microsoft.com/office/drawing/2014/main" id="{456620E3-53BD-105B-AC37-46CB805F952B}"/>
              </a:ext>
            </a:extLst>
          </p:cNvPr>
          <p:cNvPicPr>
            <a:picLocks noChangeAspect="1"/>
          </p:cNvPicPr>
          <p:nvPr/>
        </p:nvPicPr>
        <p:blipFill>
          <a:blip r:embed="rId3"/>
          <a:stretch>
            <a:fillRect/>
          </a:stretch>
        </p:blipFill>
        <p:spPr>
          <a:xfrm>
            <a:off x="80605" y="813233"/>
            <a:ext cx="3103296" cy="3168832"/>
          </a:xfrm>
          <a:prstGeom prst="rect">
            <a:avLst/>
          </a:prstGeom>
        </p:spPr>
      </p:pic>
      <p:pic>
        <p:nvPicPr>
          <p:cNvPr id="10" name="Picture 9">
            <a:extLst>
              <a:ext uri="{FF2B5EF4-FFF2-40B4-BE49-F238E27FC236}">
                <a16:creationId xmlns:a16="http://schemas.microsoft.com/office/drawing/2014/main" id="{982E699F-ECAE-B094-6135-42BD83B6F893}"/>
              </a:ext>
            </a:extLst>
          </p:cNvPr>
          <p:cNvPicPr>
            <a:picLocks noChangeAspect="1"/>
          </p:cNvPicPr>
          <p:nvPr/>
        </p:nvPicPr>
        <p:blipFill>
          <a:blip r:embed="rId4"/>
          <a:stretch>
            <a:fillRect/>
          </a:stretch>
        </p:blipFill>
        <p:spPr>
          <a:xfrm>
            <a:off x="3234813" y="2035277"/>
            <a:ext cx="2792361" cy="3047999"/>
          </a:xfrm>
          <a:prstGeom prst="rect">
            <a:avLst/>
          </a:prstGeom>
        </p:spPr>
      </p:pic>
      <p:pic>
        <p:nvPicPr>
          <p:cNvPr id="11" name="Picture 10">
            <a:extLst>
              <a:ext uri="{FF2B5EF4-FFF2-40B4-BE49-F238E27FC236}">
                <a16:creationId xmlns:a16="http://schemas.microsoft.com/office/drawing/2014/main" id="{9B10C196-38F0-4CB5-1B3F-5DC6BFC0C7F3}"/>
              </a:ext>
            </a:extLst>
          </p:cNvPr>
          <p:cNvPicPr>
            <a:picLocks noChangeAspect="1"/>
          </p:cNvPicPr>
          <p:nvPr/>
        </p:nvPicPr>
        <p:blipFill>
          <a:blip r:embed="rId5"/>
          <a:stretch>
            <a:fillRect/>
          </a:stretch>
        </p:blipFill>
        <p:spPr>
          <a:xfrm>
            <a:off x="80604" y="4070555"/>
            <a:ext cx="3103296" cy="2699608"/>
          </a:xfrm>
          <a:prstGeom prst="rect">
            <a:avLst/>
          </a:prstGeom>
        </p:spPr>
      </p:pic>
      <p:sp>
        <p:nvSpPr>
          <p:cNvPr id="12" name="TextBox 11">
            <a:extLst>
              <a:ext uri="{FF2B5EF4-FFF2-40B4-BE49-F238E27FC236}">
                <a16:creationId xmlns:a16="http://schemas.microsoft.com/office/drawing/2014/main" id="{654F28AB-C5D1-5EB4-D567-41BB52D7A756}"/>
              </a:ext>
            </a:extLst>
          </p:cNvPr>
          <p:cNvSpPr txBox="1"/>
          <p:nvPr/>
        </p:nvSpPr>
        <p:spPr>
          <a:xfrm>
            <a:off x="6096000" y="860853"/>
            <a:ext cx="5953760" cy="5909310"/>
          </a:xfrm>
          <a:prstGeom prst="rect">
            <a:avLst/>
          </a:prstGeom>
          <a:solidFill>
            <a:schemeClr val="bg1"/>
          </a:solidFill>
        </p:spPr>
        <p:txBody>
          <a:bodyPr wrap="square" rtlCol="0">
            <a:spAutoFit/>
          </a:bodyPr>
          <a:lstStyle/>
          <a:p>
            <a:r>
              <a:rPr lang="en-AU" b="1" dirty="0"/>
              <a:t>Presented by</a:t>
            </a:r>
          </a:p>
          <a:p>
            <a:r>
              <a:rPr lang="en-AU" sz="1400" dirty="0"/>
              <a:t>Kah Jun Yong</a:t>
            </a:r>
          </a:p>
          <a:p>
            <a:endParaRPr lang="en-AU" b="1" dirty="0"/>
          </a:p>
          <a:p>
            <a:r>
              <a:rPr lang="en-AU" b="1" dirty="0"/>
              <a:t>Visualisation: </a:t>
            </a:r>
          </a:p>
          <a:p>
            <a:r>
              <a:rPr lang="en-AU" sz="1400" dirty="0"/>
              <a:t>1 . Domestic Vs Worldwide Earnings</a:t>
            </a:r>
          </a:p>
          <a:p>
            <a:r>
              <a:rPr lang="en-AU" sz="1400" dirty="0"/>
              <a:t>2. Metacritic vs IMDB votes</a:t>
            </a:r>
          </a:p>
          <a:p>
            <a:r>
              <a:rPr lang="en-AU" sz="1400" dirty="0"/>
              <a:t>3 . Worldwide earnings by Metacritic votes</a:t>
            </a:r>
          </a:p>
          <a:p>
            <a:r>
              <a:rPr lang="en-AU" sz="1400" dirty="0"/>
              <a:t>(Scatterplots)</a:t>
            </a:r>
          </a:p>
          <a:p>
            <a:endParaRPr lang="en-AU" dirty="0"/>
          </a:p>
          <a:p>
            <a:r>
              <a:rPr lang="en-AU" b="1" dirty="0"/>
              <a:t>Key components: </a:t>
            </a:r>
          </a:p>
          <a:p>
            <a:pPr marL="342900" indent="-342900">
              <a:buAutoNum type="arabicPeriod"/>
            </a:pPr>
            <a:r>
              <a:rPr lang="en-AU" sz="1400" dirty="0"/>
              <a:t>X-axis: Domestic earnings, Y axis: Worldwide earnings</a:t>
            </a:r>
          </a:p>
          <a:p>
            <a:pPr marL="342900" indent="-342900">
              <a:buFontTx/>
              <a:buAutoNum type="arabicPeriod"/>
            </a:pPr>
            <a:r>
              <a:rPr lang="en-AU" sz="1400" dirty="0"/>
              <a:t>X-axis: IMDB votes , Y axis: Metacritic votes</a:t>
            </a:r>
          </a:p>
          <a:p>
            <a:pPr marL="342900" indent="-342900">
              <a:buFontTx/>
              <a:buAutoNum type="arabicPeriod"/>
            </a:pPr>
            <a:r>
              <a:rPr lang="en-AU" sz="1400" dirty="0"/>
              <a:t>X-axis: Metacritic votes, Y axis: Worldwide earnings </a:t>
            </a:r>
          </a:p>
          <a:p>
            <a:endParaRPr lang="en-AU" dirty="0"/>
          </a:p>
          <a:p>
            <a:r>
              <a:rPr lang="en-AU" b="1" dirty="0"/>
              <a:t>Key insights:</a:t>
            </a:r>
          </a:p>
          <a:p>
            <a:r>
              <a:rPr lang="en-GB" sz="1400" b="0" i="0" dirty="0">
                <a:solidFill>
                  <a:srgbClr val="1D1C1D"/>
                </a:solidFill>
                <a:effectLst/>
                <a:latin typeface="Slack-Lato"/>
              </a:rPr>
              <a:t>In conclusion, our scatterplot analysis reveals key insights into the film industry. We find a strong correlation between worldwide and domestic earnings, indicating interdependence across markets. Assessing Metacritic and IMDB votes, we determine their relationship's strength quantitatively. Surprisingly, we discover no significant link between worldwide earnings and Metacritic votes, suggesting that critical acclaim may not always translate into financial success. These findings emphasize the multifaceted nature of movie performance and highlight the importance of data-driven insights for strategic decision-making in the industry.</a:t>
            </a:r>
            <a:endParaRPr lang="en-AU" sz="1400" dirty="0"/>
          </a:p>
        </p:txBody>
      </p:sp>
    </p:spTree>
    <p:extLst>
      <p:ext uri="{BB962C8B-B14F-4D97-AF65-F5344CB8AC3E}">
        <p14:creationId xmlns:p14="http://schemas.microsoft.com/office/powerpoint/2010/main" val="39211286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0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se-up of vintage blank filmstrip">
            <a:extLst>
              <a:ext uri="{FF2B5EF4-FFF2-40B4-BE49-F238E27FC236}">
                <a16:creationId xmlns:a16="http://schemas.microsoft.com/office/drawing/2014/main" id="{164D7B02-13D3-CE43-63CF-59DB77B71B44}"/>
              </a:ext>
            </a:extLst>
          </p:cNvPr>
          <p:cNvPicPr>
            <a:picLocks noChangeAspect="1"/>
          </p:cNvPicPr>
          <p:nvPr/>
        </p:nvPicPr>
        <p:blipFill rotWithShape="1">
          <a:blip r:embed="rId2">
            <a:extLst>
              <a:ext uri="{28A0092B-C50C-407E-A947-70E740481C1C}">
                <a14:useLocalDpi xmlns:a14="http://schemas.microsoft.com/office/drawing/2010/main" val="0"/>
              </a:ext>
            </a:extLst>
          </a:blip>
          <a:srcRect r="28330"/>
          <a:stretch/>
        </p:blipFill>
        <p:spPr>
          <a:xfrm>
            <a:off x="-1" y="0"/>
            <a:ext cx="7507508" cy="6858000"/>
          </a:xfrm>
          <a:custGeom>
            <a:avLst/>
            <a:gdLst/>
            <a:ahLst/>
            <a:cxnLst/>
            <a:rect l="l" t="t" r="r" b="b"/>
            <a:pathLst>
              <a:path w="7507508" h="6858000">
                <a:moveTo>
                  <a:pt x="4689857" y="644858"/>
                </a:moveTo>
                <a:lnTo>
                  <a:pt x="4725981" y="762507"/>
                </a:lnTo>
                <a:lnTo>
                  <a:pt x="4654111" y="762507"/>
                </a:lnTo>
                <a:close/>
                <a:moveTo>
                  <a:pt x="3518283" y="644858"/>
                </a:moveTo>
                <a:lnTo>
                  <a:pt x="3554406" y="762507"/>
                </a:lnTo>
                <a:lnTo>
                  <a:pt x="3482536" y="762507"/>
                </a:lnTo>
                <a:close/>
                <a:moveTo>
                  <a:pt x="5540001" y="631017"/>
                </a:moveTo>
                <a:cubicBezTo>
                  <a:pt x="5561283" y="631017"/>
                  <a:pt x="5578138" y="638124"/>
                  <a:pt x="5590565" y="652337"/>
                </a:cubicBezTo>
                <a:cubicBezTo>
                  <a:pt x="5602992" y="666550"/>
                  <a:pt x="5609206" y="689060"/>
                  <a:pt x="5609206" y="719867"/>
                </a:cubicBezTo>
                <a:cubicBezTo>
                  <a:pt x="5609206" y="756479"/>
                  <a:pt x="5603253" y="781854"/>
                  <a:pt x="5591347" y="795993"/>
                </a:cubicBezTo>
                <a:cubicBezTo>
                  <a:pt x="5579440" y="810132"/>
                  <a:pt x="5562623" y="817201"/>
                  <a:pt x="5540894" y="817201"/>
                </a:cubicBezTo>
                <a:cubicBezTo>
                  <a:pt x="5519760" y="817201"/>
                  <a:pt x="5503054" y="809983"/>
                  <a:pt x="5490776" y="795547"/>
                </a:cubicBezTo>
                <a:cubicBezTo>
                  <a:pt x="5478498" y="781110"/>
                  <a:pt x="5472358" y="757372"/>
                  <a:pt x="5472358" y="724332"/>
                </a:cubicBezTo>
                <a:cubicBezTo>
                  <a:pt x="5472358" y="690995"/>
                  <a:pt x="5478535" y="667108"/>
                  <a:pt x="5490888" y="652672"/>
                </a:cubicBezTo>
                <a:cubicBezTo>
                  <a:pt x="5503240" y="638235"/>
                  <a:pt x="5519611" y="631017"/>
                  <a:pt x="5540001" y="631017"/>
                </a:cubicBezTo>
                <a:close/>
                <a:moveTo>
                  <a:pt x="7231581" y="560026"/>
                </a:moveTo>
                <a:lnTo>
                  <a:pt x="7502597" y="560026"/>
                </a:lnTo>
                <a:lnTo>
                  <a:pt x="7502597" y="629901"/>
                </a:lnTo>
                <a:lnTo>
                  <a:pt x="7332933" y="629901"/>
                </a:lnTo>
                <a:lnTo>
                  <a:pt x="7332933" y="681916"/>
                </a:lnTo>
                <a:lnTo>
                  <a:pt x="7490319" y="681916"/>
                </a:lnTo>
                <a:lnTo>
                  <a:pt x="7490319" y="748666"/>
                </a:lnTo>
                <a:lnTo>
                  <a:pt x="7332933" y="748666"/>
                </a:lnTo>
                <a:lnTo>
                  <a:pt x="7332933" y="813183"/>
                </a:lnTo>
                <a:lnTo>
                  <a:pt x="7507508" y="813183"/>
                </a:lnTo>
                <a:lnTo>
                  <a:pt x="7507508" y="887299"/>
                </a:lnTo>
                <a:lnTo>
                  <a:pt x="7231581" y="887299"/>
                </a:lnTo>
                <a:close/>
                <a:moveTo>
                  <a:pt x="6851474" y="560026"/>
                </a:moveTo>
                <a:lnTo>
                  <a:pt x="6945906" y="560026"/>
                </a:lnTo>
                <a:lnTo>
                  <a:pt x="7069135" y="741089"/>
                </a:lnTo>
                <a:lnTo>
                  <a:pt x="7069135" y="560026"/>
                </a:lnTo>
                <a:lnTo>
                  <a:pt x="7164460" y="560026"/>
                </a:lnTo>
                <a:lnTo>
                  <a:pt x="7164460" y="887299"/>
                </a:lnTo>
                <a:lnTo>
                  <a:pt x="7069135" y="887299"/>
                </a:lnTo>
                <a:lnTo>
                  <a:pt x="6946575" y="707603"/>
                </a:lnTo>
                <a:lnTo>
                  <a:pt x="6946575" y="887299"/>
                </a:lnTo>
                <a:lnTo>
                  <a:pt x="6851474" y="887299"/>
                </a:lnTo>
                <a:close/>
                <a:moveTo>
                  <a:pt x="6673848" y="560026"/>
                </a:moveTo>
                <a:lnTo>
                  <a:pt x="6775200" y="560026"/>
                </a:lnTo>
                <a:lnTo>
                  <a:pt x="6775200" y="887299"/>
                </a:lnTo>
                <a:lnTo>
                  <a:pt x="6673848" y="887299"/>
                </a:lnTo>
                <a:close/>
                <a:moveTo>
                  <a:pt x="6289499" y="560026"/>
                </a:moveTo>
                <a:lnTo>
                  <a:pt x="6383931" y="560026"/>
                </a:lnTo>
                <a:lnTo>
                  <a:pt x="6507160" y="741089"/>
                </a:lnTo>
                <a:lnTo>
                  <a:pt x="6507160" y="560026"/>
                </a:lnTo>
                <a:lnTo>
                  <a:pt x="6602485" y="560026"/>
                </a:lnTo>
                <a:lnTo>
                  <a:pt x="6602485" y="887299"/>
                </a:lnTo>
                <a:lnTo>
                  <a:pt x="6507160" y="887299"/>
                </a:lnTo>
                <a:lnTo>
                  <a:pt x="6384601" y="707603"/>
                </a:lnTo>
                <a:lnTo>
                  <a:pt x="6384601" y="887299"/>
                </a:lnTo>
                <a:lnTo>
                  <a:pt x="6289499" y="887299"/>
                </a:lnTo>
                <a:close/>
                <a:moveTo>
                  <a:pt x="5765624" y="560026"/>
                </a:moveTo>
                <a:lnTo>
                  <a:pt x="5765624" y="887299"/>
                </a:lnTo>
                <a:lnTo>
                  <a:pt x="5860725" y="887299"/>
                </a:lnTo>
                <a:lnTo>
                  <a:pt x="5860725" y="707603"/>
                </a:lnTo>
                <a:lnTo>
                  <a:pt x="5983285" y="887299"/>
                </a:lnTo>
                <a:lnTo>
                  <a:pt x="6078610" y="887299"/>
                </a:lnTo>
                <a:lnTo>
                  <a:pt x="6078610" y="560026"/>
                </a:lnTo>
                <a:lnTo>
                  <a:pt x="5983285" y="560026"/>
                </a:lnTo>
                <a:lnTo>
                  <a:pt x="5983285" y="741089"/>
                </a:lnTo>
                <a:lnTo>
                  <a:pt x="5860056" y="560026"/>
                </a:lnTo>
                <a:close/>
                <a:moveTo>
                  <a:pt x="5206998" y="560026"/>
                </a:moveTo>
                <a:lnTo>
                  <a:pt x="5206998" y="887299"/>
                </a:lnTo>
                <a:lnTo>
                  <a:pt x="5308350" y="887299"/>
                </a:lnTo>
                <a:lnTo>
                  <a:pt x="5308350" y="560026"/>
                </a:lnTo>
                <a:close/>
                <a:moveTo>
                  <a:pt x="4846611" y="560026"/>
                </a:moveTo>
                <a:lnTo>
                  <a:pt x="4846611" y="640840"/>
                </a:lnTo>
                <a:lnTo>
                  <a:pt x="4949748" y="640840"/>
                </a:lnTo>
                <a:lnTo>
                  <a:pt x="4949748" y="887299"/>
                </a:lnTo>
                <a:lnTo>
                  <a:pt x="5050877" y="887299"/>
                </a:lnTo>
                <a:lnTo>
                  <a:pt x="5050877" y="640840"/>
                </a:lnTo>
                <a:lnTo>
                  <a:pt x="5154015" y="640840"/>
                </a:lnTo>
                <a:lnTo>
                  <a:pt x="5154015" y="560026"/>
                </a:lnTo>
                <a:close/>
                <a:moveTo>
                  <a:pt x="4635944" y="560026"/>
                </a:moveTo>
                <a:lnTo>
                  <a:pt x="4512938" y="887299"/>
                </a:lnTo>
                <a:lnTo>
                  <a:pt x="4616194" y="887299"/>
                </a:lnTo>
                <a:lnTo>
                  <a:pt x="4632146" y="833275"/>
                </a:lnTo>
                <a:lnTo>
                  <a:pt x="4746959" y="833275"/>
                </a:lnTo>
                <a:lnTo>
                  <a:pt x="4763332" y="887299"/>
                </a:lnTo>
                <a:lnTo>
                  <a:pt x="4869232" y="887299"/>
                </a:lnTo>
                <a:lnTo>
                  <a:pt x="4746254" y="560026"/>
                </a:lnTo>
                <a:close/>
                <a:moveTo>
                  <a:pt x="4035423" y="560026"/>
                </a:moveTo>
                <a:lnTo>
                  <a:pt x="4035423" y="887299"/>
                </a:lnTo>
                <a:lnTo>
                  <a:pt x="4136775" y="887299"/>
                </a:lnTo>
                <a:lnTo>
                  <a:pt x="4136775" y="560026"/>
                </a:lnTo>
                <a:close/>
                <a:moveTo>
                  <a:pt x="3726605" y="560026"/>
                </a:moveTo>
                <a:lnTo>
                  <a:pt x="3726605" y="887299"/>
                </a:lnTo>
                <a:lnTo>
                  <a:pt x="3985566" y="887299"/>
                </a:lnTo>
                <a:lnTo>
                  <a:pt x="3985566" y="806709"/>
                </a:lnTo>
                <a:lnTo>
                  <a:pt x="3827733" y="806709"/>
                </a:lnTo>
                <a:lnTo>
                  <a:pt x="3827733" y="560026"/>
                </a:lnTo>
                <a:close/>
                <a:moveTo>
                  <a:pt x="3464370" y="560026"/>
                </a:moveTo>
                <a:lnTo>
                  <a:pt x="3341363" y="887299"/>
                </a:lnTo>
                <a:lnTo>
                  <a:pt x="3444619" y="887299"/>
                </a:lnTo>
                <a:lnTo>
                  <a:pt x="3460571" y="833275"/>
                </a:lnTo>
                <a:lnTo>
                  <a:pt x="3575384" y="833275"/>
                </a:lnTo>
                <a:lnTo>
                  <a:pt x="3591757" y="887299"/>
                </a:lnTo>
                <a:lnTo>
                  <a:pt x="3697658" y="887299"/>
                </a:lnTo>
                <a:lnTo>
                  <a:pt x="3574679" y="560026"/>
                </a:lnTo>
                <a:close/>
                <a:moveTo>
                  <a:pt x="3012453" y="560026"/>
                </a:moveTo>
                <a:lnTo>
                  <a:pt x="3012453" y="755011"/>
                </a:lnTo>
                <a:cubicBezTo>
                  <a:pt x="3012453" y="771073"/>
                  <a:pt x="3015578" y="789514"/>
                  <a:pt x="3021829" y="810336"/>
                </a:cubicBezTo>
                <a:cubicBezTo>
                  <a:pt x="3025698" y="823275"/>
                  <a:pt x="3032880" y="835842"/>
                  <a:pt x="3043372" y="848038"/>
                </a:cubicBezTo>
                <a:cubicBezTo>
                  <a:pt x="3053864" y="860234"/>
                  <a:pt x="3065436" y="869641"/>
                  <a:pt x="3078086" y="876259"/>
                </a:cubicBezTo>
                <a:cubicBezTo>
                  <a:pt x="3090737" y="882877"/>
                  <a:pt x="3106475" y="887302"/>
                  <a:pt x="3125302" y="889533"/>
                </a:cubicBezTo>
                <a:cubicBezTo>
                  <a:pt x="3144128" y="891765"/>
                  <a:pt x="3161504" y="892880"/>
                  <a:pt x="3177429" y="892880"/>
                </a:cubicBezTo>
                <a:cubicBezTo>
                  <a:pt x="3204962" y="892880"/>
                  <a:pt x="3228551" y="889236"/>
                  <a:pt x="3248197" y="881948"/>
                </a:cubicBezTo>
                <a:cubicBezTo>
                  <a:pt x="3262335" y="876744"/>
                  <a:pt x="3275842" y="867709"/>
                  <a:pt x="3288715" y="854844"/>
                </a:cubicBezTo>
                <a:cubicBezTo>
                  <a:pt x="3301589" y="841978"/>
                  <a:pt x="3311039" y="826956"/>
                  <a:pt x="3317067" y="809778"/>
                </a:cubicBezTo>
                <a:cubicBezTo>
                  <a:pt x="3323094" y="792600"/>
                  <a:pt x="3326108" y="774344"/>
                  <a:pt x="3326108" y="755011"/>
                </a:cubicBezTo>
                <a:lnTo>
                  <a:pt x="3326108" y="560026"/>
                </a:lnTo>
                <a:lnTo>
                  <a:pt x="3225203" y="560026"/>
                </a:lnTo>
                <a:lnTo>
                  <a:pt x="3225203" y="759653"/>
                </a:lnTo>
                <a:cubicBezTo>
                  <a:pt x="3225203" y="777794"/>
                  <a:pt x="3220254" y="791809"/>
                  <a:pt x="3210357" y="801698"/>
                </a:cubicBezTo>
                <a:cubicBezTo>
                  <a:pt x="3200460" y="811587"/>
                  <a:pt x="3186805" y="816531"/>
                  <a:pt x="3169392" y="816531"/>
                </a:cubicBezTo>
                <a:cubicBezTo>
                  <a:pt x="3151830" y="816531"/>
                  <a:pt x="3138101" y="811513"/>
                  <a:pt x="3128204" y="801476"/>
                </a:cubicBezTo>
                <a:cubicBezTo>
                  <a:pt x="3118307" y="791440"/>
                  <a:pt x="3113358" y="777499"/>
                  <a:pt x="3113358" y="759653"/>
                </a:cubicBezTo>
                <a:lnTo>
                  <a:pt x="3113358" y="560026"/>
                </a:lnTo>
                <a:close/>
                <a:moveTo>
                  <a:pt x="2501898" y="560026"/>
                </a:moveTo>
                <a:lnTo>
                  <a:pt x="2501898" y="887299"/>
                </a:lnTo>
                <a:lnTo>
                  <a:pt x="2603250" y="887299"/>
                </a:lnTo>
                <a:lnTo>
                  <a:pt x="2603250" y="560026"/>
                </a:lnTo>
                <a:close/>
                <a:moveTo>
                  <a:pt x="2113308" y="560026"/>
                </a:moveTo>
                <a:lnTo>
                  <a:pt x="2236907" y="887299"/>
                </a:lnTo>
                <a:lnTo>
                  <a:pt x="2346519" y="887299"/>
                </a:lnTo>
                <a:lnTo>
                  <a:pt x="2468039" y="560026"/>
                </a:lnTo>
                <a:lnTo>
                  <a:pt x="2365401" y="560026"/>
                </a:lnTo>
                <a:lnTo>
                  <a:pt x="2292683" y="795547"/>
                </a:lnTo>
                <a:lnTo>
                  <a:pt x="2219023" y="560026"/>
                </a:lnTo>
                <a:close/>
                <a:moveTo>
                  <a:pt x="5540224" y="554445"/>
                </a:moveTo>
                <a:cubicBezTo>
                  <a:pt x="5487092" y="554445"/>
                  <a:pt x="5445644" y="569328"/>
                  <a:pt x="5415878" y="599093"/>
                </a:cubicBezTo>
                <a:cubicBezTo>
                  <a:pt x="5386113" y="628859"/>
                  <a:pt x="5371230" y="670457"/>
                  <a:pt x="5371230" y="723886"/>
                </a:cubicBezTo>
                <a:cubicBezTo>
                  <a:pt x="5371230" y="762135"/>
                  <a:pt x="5378746" y="793984"/>
                  <a:pt x="5393777" y="819434"/>
                </a:cubicBezTo>
                <a:cubicBezTo>
                  <a:pt x="5408809" y="844883"/>
                  <a:pt x="5428417" y="863487"/>
                  <a:pt x="5452601" y="875244"/>
                </a:cubicBezTo>
                <a:cubicBezTo>
                  <a:pt x="5476786" y="887002"/>
                  <a:pt x="5507333" y="892880"/>
                  <a:pt x="5544242" y="892880"/>
                </a:cubicBezTo>
                <a:cubicBezTo>
                  <a:pt x="5580556" y="892880"/>
                  <a:pt x="5610880" y="886071"/>
                  <a:pt x="5635214" y="872453"/>
                </a:cubicBezTo>
                <a:cubicBezTo>
                  <a:pt x="5659547" y="858836"/>
                  <a:pt x="5678151" y="839786"/>
                  <a:pt x="5691024" y="815304"/>
                </a:cubicBezTo>
                <a:cubicBezTo>
                  <a:pt x="5703898" y="790821"/>
                  <a:pt x="5710335" y="759456"/>
                  <a:pt x="5710335" y="721207"/>
                </a:cubicBezTo>
                <a:cubicBezTo>
                  <a:pt x="5710335" y="668522"/>
                  <a:pt x="5695601" y="627557"/>
                  <a:pt x="5666133" y="598312"/>
                </a:cubicBezTo>
                <a:cubicBezTo>
                  <a:pt x="5636665" y="569067"/>
                  <a:pt x="5594695" y="554445"/>
                  <a:pt x="5540224" y="554445"/>
                </a:cubicBezTo>
                <a:close/>
                <a:moveTo>
                  <a:pt x="4346102" y="554445"/>
                </a:moveTo>
                <a:cubicBezTo>
                  <a:pt x="4312020" y="554445"/>
                  <a:pt x="4285194" y="558724"/>
                  <a:pt x="4265623" y="567281"/>
                </a:cubicBezTo>
                <a:cubicBezTo>
                  <a:pt x="4246052" y="575839"/>
                  <a:pt x="4231392" y="587596"/>
                  <a:pt x="4221644" y="602554"/>
                </a:cubicBezTo>
                <a:cubicBezTo>
                  <a:pt x="4211896" y="617511"/>
                  <a:pt x="4207022" y="633398"/>
                  <a:pt x="4207022" y="650216"/>
                </a:cubicBezTo>
                <a:cubicBezTo>
                  <a:pt x="4207022" y="675814"/>
                  <a:pt x="4216547" y="696874"/>
                  <a:pt x="4235597" y="713394"/>
                </a:cubicBezTo>
                <a:cubicBezTo>
                  <a:pt x="4254498" y="729913"/>
                  <a:pt x="4286124" y="743159"/>
                  <a:pt x="4330475" y="753131"/>
                </a:cubicBezTo>
                <a:cubicBezTo>
                  <a:pt x="4357561" y="759084"/>
                  <a:pt x="4374826" y="765409"/>
                  <a:pt x="4382267" y="772106"/>
                </a:cubicBezTo>
                <a:cubicBezTo>
                  <a:pt x="4389708" y="778803"/>
                  <a:pt x="4393429" y="786394"/>
                  <a:pt x="4393429" y="794877"/>
                </a:cubicBezTo>
                <a:cubicBezTo>
                  <a:pt x="4393429" y="803806"/>
                  <a:pt x="4389522" y="811657"/>
                  <a:pt x="4381709" y="818429"/>
                </a:cubicBezTo>
                <a:cubicBezTo>
                  <a:pt x="4373895" y="825201"/>
                  <a:pt x="4362770" y="828586"/>
                  <a:pt x="4348334" y="828586"/>
                </a:cubicBezTo>
                <a:cubicBezTo>
                  <a:pt x="4328986" y="828586"/>
                  <a:pt x="4314104" y="821964"/>
                  <a:pt x="4303686" y="808718"/>
                </a:cubicBezTo>
                <a:cubicBezTo>
                  <a:pt x="4297286" y="800532"/>
                  <a:pt x="4293045" y="788626"/>
                  <a:pt x="4290961" y="772999"/>
                </a:cubicBezTo>
                <a:lnTo>
                  <a:pt x="4194743" y="779027"/>
                </a:lnTo>
                <a:cubicBezTo>
                  <a:pt x="4197571" y="812066"/>
                  <a:pt x="4209701" y="839302"/>
                  <a:pt x="4231132" y="860733"/>
                </a:cubicBezTo>
                <a:cubicBezTo>
                  <a:pt x="4252563" y="882165"/>
                  <a:pt x="4291110" y="892880"/>
                  <a:pt x="4346771" y="892880"/>
                </a:cubicBezTo>
                <a:cubicBezTo>
                  <a:pt x="4378472" y="892880"/>
                  <a:pt x="4404740" y="888304"/>
                  <a:pt x="4425576" y="879151"/>
                </a:cubicBezTo>
                <a:cubicBezTo>
                  <a:pt x="4446412" y="869998"/>
                  <a:pt x="4462634" y="856566"/>
                  <a:pt x="4474243" y="838856"/>
                </a:cubicBezTo>
                <a:cubicBezTo>
                  <a:pt x="4485851" y="821145"/>
                  <a:pt x="4491655" y="801797"/>
                  <a:pt x="4491655" y="780813"/>
                </a:cubicBezTo>
                <a:cubicBezTo>
                  <a:pt x="4491655" y="762953"/>
                  <a:pt x="4487302" y="746805"/>
                  <a:pt x="4478596" y="732369"/>
                </a:cubicBezTo>
                <a:cubicBezTo>
                  <a:pt x="4469889" y="717933"/>
                  <a:pt x="4455974" y="705840"/>
                  <a:pt x="4436850" y="696092"/>
                </a:cubicBezTo>
                <a:cubicBezTo>
                  <a:pt x="4417725" y="686344"/>
                  <a:pt x="4386062" y="676707"/>
                  <a:pt x="4341860" y="667182"/>
                </a:cubicBezTo>
                <a:cubicBezTo>
                  <a:pt x="4324001" y="663462"/>
                  <a:pt x="4312690" y="659443"/>
                  <a:pt x="4307927" y="655127"/>
                </a:cubicBezTo>
                <a:cubicBezTo>
                  <a:pt x="4303016" y="650960"/>
                  <a:pt x="4300560" y="646272"/>
                  <a:pt x="4300560" y="641063"/>
                </a:cubicBezTo>
                <a:cubicBezTo>
                  <a:pt x="4300560" y="633919"/>
                  <a:pt x="4303537" y="627854"/>
                  <a:pt x="4309490" y="622869"/>
                </a:cubicBezTo>
                <a:cubicBezTo>
                  <a:pt x="4315443" y="617883"/>
                  <a:pt x="4324298" y="615390"/>
                  <a:pt x="4336056" y="615390"/>
                </a:cubicBezTo>
                <a:cubicBezTo>
                  <a:pt x="4350343" y="615390"/>
                  <a:pt x="4361542" y="618739"/>
                  <a:pt x="4369654" y="625436"/>
                </a:cubicBezTo>
                <a:cubicBezTo>
                  <a:pt x="4377765" y="632133"/>
                  <a:pt x="4383086" y="642849"/>
                  <a:pt x="4385615" y="657583"/>
                </a:cubicBezTo>
                <a:lnTo>
                  <a:pt x="4480940" y="652002"/>
                </a:lnTo>
                <a:cubicBezTo>
                  <a:pt x="4476773" y="618069"/>
                  <a:pt x="4463713" y="593326"/>
                  <a:pt x="4441761" y="577774"/>
                </a:cubicBezTo>
                <a:cubicBezTo>
                  <a:pt x="4419809" y="562221"/>
                  <a:pt x="4387922" y="554445"/>
                  <a:pt x="4346102" y="554445"/>
                </a:cubicBezTo>
                <a:close/>
                <a:moveTo>
                  <a:pt x="2812577" y="554445"/>
                </a:moveTo>
                <a:cubicBezTo>
                  <a:pt x="2778495" y="554445"/>
                  <a:pt x="2751669" y="558724"/>
                  <a:pt x="2732098" y="567281"/>
                </a:cubicBezTo>
                <a:cubicBezTo>
                  <a:pt x="2712527" y="575839"/>
                  <a:pt x="2697868" y="587596"/>
                  <a:pt x="2688119" y="602554"/>
                </a:cubicBezTo>
                <a:cubicBezTo>
                  <a:pt x="2678371" y="617511"/>
                  <a:pt x="2673497" y="633398"/>
                  <a:pt x="2673497" y="650216"/>
                </a:cubicBezTo>
                <a:cubicBezTo>
                  <a:pt x="2673497" y="675814"/>
                  <a:pt x="2683022" y="696874"/>
                  <a:pt x="2702072" y="713394"/>
                </a:cubicBezTo>
                <a:cubicBezTo>
                  <a:pt x="2720973" y="729913"/>
                  <a:pt x="2752599" y="743159"/>
                  <a:pt x="2796950" y="753131"/>
                </a:cubicBezTo>
                <a:cubicBezTo>
                  <a:pt x="2824036" y="759084"/>
                  <a:pt x="2841300" y="765409"/>
                  <a:pt x="2848742" y="772106"/>
                </a:cubicBezTo>
                <a:cubicBezTo>
                  <a:pt x="2856183" y="778803"/>
                  <a:pt x="2859904" y="786394"/>
                  <a:pt x="2859904" y="794877"/>
                </a:cubicBezTo>
                <a:cubicBezTo>
                  <a:pt x="2859904" y="803806"/>
                  <a:pt x="2855997" y="811657"/>
                  <a:pt x="2848184" y="818429"/>
                </a:cubicBezTo>
                <a:cubicBezTo>
                  <a:pt x="2840370" y="825201"/>
                  <a:pt x="2829246" y="828586"/>
                  <a:pt x="2814809" y="828586"/>
                </a:cubicBezTo>
                <a:cubicBezTo>
                  <a:pt x="2795462" y="828586"/>
                  <a:pt x="2780579" y="821964"/>
                  <a:pt x="2770161" y="808718"/>
                </a:cubicBezTo>
                <a:cubicBezTo>
                  <a:pt x="2763761" y="800532"/>
                  <a:pt x="2759519" y="788626"/>
                  <a:pt x="2757436" y="772999"/>
                </a:cubicBezTo>
                <a:lnTo>
                  <a:pt x="2661218" y="779027"/>
                </a:lnTo>
                <a:cubicBezTo>
                  <a:pt x="2664046" y="812066"/>
                  <a:pt x="2676176" y="839302"/>
                  <a:pt x="2697607" y="860733"/>
                </a:cubicBezTo>
                <a:cubicBezTo>
                  <a:pt x="2719038" y="882165"/>
                  <a:pt x="2757585" y="892880"/>
                  <a:pt x="2813246" y="892880"/>
                </a:cubicBezTo>
                <a:cubicBezTo>
                  <a:pt x="2844947" y="892880"/>
                  <a:pt x="2871215" y="888304"/>
                  <a:pt x="2892051" y="879151"/>
                </a:cubicBezTo>
                <a:cubicBezTo>
                  <a:pt x="2912887" y="869998"/>
                  <a:pt x="2929109" y="856566"/>
                  <a:pt x="2940718" y="838856"/>
                </a:cubicBezTo>
                <a:cubicBezTo>
                  <a:pt x="2952326" y="821145"/>
                  <a:pt x="2958131" y="801797"/>
                  <a:pt x="2958131" y="780813"/>
                </a:cubicBezTo>
                <a:cubicBezTo>
                  <a:pt x="2958131" y="762953"/>
                  <a:pt x="2953777" y="746805"/>
                  <a:pt x="2945071" y="732369"/>
                </a:cubicBezTo>
                <a:cubicBezTo>
                  <a:pt x="2936365" y="717933"/>
                  <a:pt x="2922449" y="705840"/>
                  <a:pt x="2903325" y="696092"/>
                </a:cubicBezTo>
                <a:cubicBezTo>
                  <a:pt x="2884200" y="686344"/>
                  <a:pt x="2852537" y="676707"/>
                  <a:pt x="2808335" y="667182"/>
                </a:cubicBezTo>
                <a:cubicBezTo>
                  <a:pt x="2790476" y="663462"/>
                  <a:pt x="2779165" y="659443"/>
                  <a:pt x="2774402" y="655127"/>
                </a:cubicBezTo>
                <a:cubicBezTo>
                  <a:pt x="2769491" y="650960"/>
                  <a:pt x="2767035" y="646272"/>
                  <a:pt x="2767035" y="641063"/>
                </a:cubicBezTo>
                <a:cubicBezTo>
                  <a:pt x="2767035" y="633919"/>
                  <a:pt x="2770012" y="627854"/>
                  <a:pt x="2775965" y="622869"/>
                </a:cubicBezTo>
                <a:cubicBezTo>
                  <a:pt x="2781918" y="617883"/>
                  <a:pt x="2790773" y="615390"/>
                  <a:pt x="2802531" y="615390"/>
                </a:cubicBezTo>
                <a:cubicBezTo>
                  <a:pt x="2816818" y="615390"/>
                  <a:pt x="2828018" y="618739"/>
                  <a:pt x="2836129" y="625436"/>
                </a:cubicBezTo>
                <a:cubicBezTo>
                  <a:pt x="2844240" y="632133"/>
                  <a:pt x="2849560" y="642849"/>
                  <a:pt x="2852091" y="657583"/>
                </a:cubicBezTo>
                <a:lnTo>
                  <a:pt x="2947415" y="652002"/>
                </a:lnTo>
                <a:cubicBezTo>
                  <a:pt x="2943248" y="618069"/>
                  <a:pt x="2930188" y="593326"/>
                  <a:pt x="2908236" y="577774"/>
                </a:cubicBezTo>
                <a:cubicBezTo>
                  <a:pt x="2886284" y="562221"/>
                  <a:pt x="2854398" y="554445"/>
                  <a:pt x="2812577" y="554445"/>
                </a:cubicBezTo>
                <a:close/>
                <a:moveTo>
                  <a:pt x="0" y="0"/>
                </a:moveTo>
                <a:lnTo>
                  <a:pt x="6095999" y="0"/>
                </a:lnTo>
                <a:lnTo>
                  <a:pt x="6095999" y="6858000"/>
                </a:lnTo>
                <a:lnTo>
                  <a:pt x="0" y="6858000"/>
                </a:lnTo>
                <a:close/>
              </a:path>
            </a:pathLst>
          </a:custGeom>
        </p:spPr>
      </p:pic>
    </p:spTree>
    <p:extLst>
      <p:ext uri="{BB962C8B-B14F-4D97-AF65-F5344CB8AC3E}">
        <p14:creationId xmlns:p14="http://schemas.microsoft.com/office/powerpoint/2010/main" val="691487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se-up of vintage blank filmstrip">
            <a:extLst>
              <a:ext uri="{FF2B5EF4-FFF2-40B4-BE49-F238E27FC236}">
                <a16:creationId xmlns:a16="http://schemas.microsoft.com/office/drawing/2014/main" id="{164D7B02-13D3-CE43-63CF-59DB77B71B44}"/>
              </a:ext>
            </a:extLst>
          </p:cNvPr>
          <p:cNvPicPr>
            <a:picLocks noChangeAspect="1"/>
          </p:cNvPicPr>
          <p:nvPr/>
        </p:nvPicPr>
        <p:blipFill rotWithShape="1">
          <a:blip r:embed="rId2">
            <a:extLst>
              <a:ext uri="{28A0092B-C50C-407E-A947-70E740481C1C}">
                <a14:useLocalDpi xmlns:a14="http://schemas.microsoft.com/office/drawing/2010/main" val="0"/>
              </a:ext>
            </a:extLst>
          </a:blip>
          <a:srcRect r="28330"/>
          <a:stretch/>
        </p:blipFill>
        <p:spPr>
          <a:xfrm>
            <a:off x="-1" y="0"/>
            <a:ext cx="7507508" cy="6858000"/>
          </a:xfrm>
          <a:custGeom>
            <a:avLst/>
            <a:gdLst/>
            <a:ahLst/>
            <a:cxnLst/>
            <a:rect l="l" t="t" r="r" b="b"/>
            <a:pathLst>
              <a:path w="7507508" h="6858000">
                <a:moveTo>
                  <a:pt x="4689857" y="644858"/>
                </a:moveTo>
                <a:lnTo>
                  <a:pt x="4725981" y="762507"/>
                </a:lnTo>
                <a:lnTo>
                  <a:pt x="4654111" y="762507"/>
                </a:lnTo>
                <a:close/>
                <a:moveTo>
                  <a:pt x="3518283" y="644858"/>
                </a:moveTo>
                <a:lnTo>
                  <a:pt x="3554406" y="762507"/>
                </a:lnTo>
                <a:lnTo>
                  <a:pt x="3482536" y="762507"/>
                </a:lnTo>
                <a:close/>
                <a:moveTo>
                  <a:pt x="5540001" y="631017"/>
                </a:moveTo>
                <a:cubicBezTo>
                  <a:pt x="5561283" y="631017"/>
                  <a:pt x="5578138" y="638124"/>
                  <a:pt x="5590565" y="652337"/>
                </a:cubicBezTo>
                <a:cubicBezTo>
                  <a:pt x="5602992" y="666550"/>
                  <a:pt x="5609206" y="689060"/>
                  <a:pt x="5609206" y="719867"/>
                </a:cubicBezTo>
                <a:cubicBezTo>
                  <a:pt x="5609206" y="756479"/>
                  <a:pt x="5603253" y="781854"/>
                  <a:pt x="5591347" y="795993"/>
                </a:cubicBezTo>
                <a:cubicBezTo>
                  <a:pt x="5579440" y="810132"/>
                  <a:pt x="5562623" y="817201"/>
                  <a:pt x="5540894" y="817201"/>
                </a:cubicBezTo>
                <a:cubicBezTo>
                  <a:pt x="5519760" y="817201"/>
                  <a:pt x="5503054" y="809983"/>
                  <a:pt x="5490776" y="795547"/>
                </a:cubicBezTo>
                <a:cubicBezTo>
                  <a:pt x="5478498" y="781110"/>
                  <a:pt x="5472358" y="757372"/>
                  <a:pt x="5472358" y="724332"/>
                </a:cubicBezTo>
                <a:cubicBezTo>
                  <a:pt x="5472358" y="690995"/>
                  <a:pt x="5478535" y="667108"/>
                  <a:pt x="5490888" y="652672"/>
                </a:cubicBezTo>
                <a:cubicBezTo>
                  <a:pt x="5503240" y="638235"/>
                  <a:pt x="5519611" y="631017"/>
                  <a:pt x="5540001" y="631017"/>
                </a:cubicBezTo>
                <a:close/>
                <a:moveTo>
                  <a:pt x="7231581" y="560026"/>
                </a:moveTo>
                <a:lnTo>
                  <a:pt x="7502597" y="560026"/>
                </a:lnTo>
                <a:lnTo>
                  <a:pt x="7502597" y="629901"/>
                </a:lnTo>
                <a:lnTo>
                  <a:pt x="7332933" y="629901"/>
                </a:lnTo>
                <a:lnTo>
                  <a:pt x="7332933" y="681916"/>
                </a:lnTo>
                <a:lnTo>
                  <a:pt x="7490319" y="681916"/>
                </a:lnTo>
                <a:lnTo>
                  <a:pt x="7490319" y="748666"/>
                </a:lnTo>
                <a:lnTo>
                  <a:pt x="7332933" y="748666"/>
                </a:lnTo>
                <a:lnTo>
                  <a:pt x="7332933" y="813183"/>
                </a:lnTo>
                <a:lnTo>
                  <a:pt x="7507508" y="813183"/>
                </a:lnTo>
                <a:lnTo>
                  <a:pt x="7507508" y="887299"/>
                </a:lnTo>
                <a:lnTo>
                  <a:pt x="7231581" y="887299"/>
                </a:lnTo>
                <a:close/>
                <a:moveTo>
                  <a:pt x="6851474" y="560026"/>
                </a:moveTo>
                <a:lnTo>
                  <a:pt x="6945906" y="560026"/>
                </a:lnTo>
                <a:lnTo>
                  <a:pt x="7069135" y="741089"/>
                </a:lnTo>
                <a:lnTo>
                  <a:pt x="7069135" y="560026"/>
                </a:lnTo>
                <a:lnTo>
                  <a:pt x="7164460" y="560026"/>
                </a:lnTo>
                <a:lnTo>
                  <a:pt x="7164460" y="887299"/>
                </a:lnTo>
                <a:lnTo>
                  <a:pt x="7069135" y="887299"/>
                </a:lnTo>
                <a:lnTo>
                  <a:pt x="6946575" y="707603"/>
                </a:lnTo>
                <a:lnTo>
                  <a:pt x="6946575" y="887299"/>
                </a:lnTo>
                <a:lnTo>
                  <a:pt x="6851474" y="887299"/>
                </a:lnTo>
                <a:close/>
                <a:moveTo>
                  <a:pt x="6673848" y="560026"/>
                </a:moveTo>
                <a:lnTo>
                  <a:pt x="6775200" y="560026"/>
                </a:lnTo>
                <a:lnTo>
                  <a:pt x="6775200" y="887299"/>
                </a:lnTo>
                <a:lnTo>
                  <a:pt x="6673848" y="887299"/>
                </a:lnTo>
                <a:close/>
                <a:moveTo>
                  <a:pt x="6289499" y="560026"/>
                </a:moveTo>
                <a:lnTo>
                  <a:pt x="6383931" y="560026"/>
                </a:lnTo>
                <a:lnTo>
                  <a:pt x="6507160" y="741089"/>
                </a:lnTo>
                <a:lnTo>
                  <a:pt x="6507160" y="560026"/>
                </a:lnTo>
                <a:lnTo>
                  <a:pt x="6602485" y="560026"/>
                </a:lnTo>
                <a:lnTo>
                  <a:pt x="6602485" y="887299"/>
                </a:lnTo>
                <a:lnTo>
                  <a:pt x="6507160" y="887299"/>
                </a:lnTo>
                <a:lnTo>
                  <a:pt x="6384601" y="707603"/>
                </a:lnTo>
                <a:lnTo>
                  <a:pt x="6384601" y="887299"/>
                </a:lnTo>
                <a:lnTo>
                  <a:pt x="6289499" y="887299"/>
                </a:lnTo>
                <a:close/>
                <a:moveTo>
                  <a:pt x="5765624" y="560026"/>
                </a:moveTo>
                <a:lnTo>
                  <a:pt x="5765624" y="887299"/>
                </a:lnTo>
                <a:lnTo>
                  <a:pt x="5860725" y="887299"/>
                </a:lnTo>
                <a:lnTo>
                  <a:pt x="5860725" y="707603"/>
                </a:lnTo>
                <a:lnTo>
                  <a:pt x="5983285" y="887299"/>
                </a:lnTo>
                <a:lnTo>
                  <a:pt x="6078610" y="887299"/>
                </a:lnTo>
                <a:lnTo>
                  <a:pt x="6078610" y="560026"/>
                </a:lnTo>
                <a:lnTo>
                  <a:pt x="5983285" y="560026"/>
                </a:lnTo>
                <a:lnTo>
                  <a:pt x="5983285" y="741089"/>
                </a:lnTo>
                <a:lnTo>
                  <a:pt x="5860056" y="560026"/>
                </a:lnTo>
                <a:close/>
                <a:moveTo>
                  <a:pt x="5206998" y="560026"/>
                </a:moveTo>
                <a:lnTo>
                  <a:pt x="5206998" y="887299"/>
                </a:lnTo>
                <a:lnTo>
                  <a:pt x="5308350" y="887299"/>
                </a:lnTo>
                <a:lnTo>
                  <a:pt x="5308350" y="560026"/>
                </a:lnTo>
                <a:close/>
                <a:moveTo>
                  <a:pt x="4846611" y="560026"/>
                </a:moveTo>
                <a:lnTo>
                  <a:pt x="4846611" y="640840"/>
                </a:lnTo>
                <a:lnTo>
                  <a:pt x="4949748" y="640840"/>
                </a:lnTo>
                <a:lnTo>
                  <a:pt x="4949748" y="887299"/>
                </a:lnTo>
                <a:lnTo>
                  <a:pt x="5050877" y="887299"/>
                </a:lnTo>
                <a:lnTo>
                  <a:pt x="5050877" y="640840"/>
                </a:lnTo>
                <a:lnTo>
                  <a:pt x="5154015" y="640840"/>
                </a:lnTo>
                <a:lnTo>
                  <a:pt x="5154015" y="560026"/>
                </a:lnTo>
                <a:close/>
                <a:moveTo>
                  <a:pt x="4635944" y="560026"/>
                </a:moveTo>
                <a:lnTo>
                  <a:pt x="4512938" y="887299"/>
                </a:lnTo>
                <a:lnTo>
                  <a:pt x="4616194" y="887299"/>
                </a:lnTo>
                <a:lnTo>
                  <a:pt x="4632146" y="833275"/>
                </a:lnTo>
                <a:lnTo>
                  <a:pt x="4746959" y="833275"/>
                </a:lnTo>
                <a:lnTo>
                  <a:pt x="4763332" y="887299"/>
                </a:lnTo>
                <a:lnTo>
                  <a:pt x="4869232" y="887299"/>
                </a:lnTo>
                <a:lnTo>
                  <a:pt x="4746254" y="560026"/>
                </a:lnTo>
                <a:close/>
                <a:moveTo>
                  <a:pt x="4035423" y="560026"/>
                </a:moveTo>
                <a:lnTo>
                  <a:pt x="4035423" y="887299"/>
                </a:lnTo>
                <a:lnTo>
                  <a:pt x="4136775" y="887299"/>
                </a:lnTo>
                <a:lnTo>
                  <a:pt x="4136775" y="560026"/>
                </a:lnTo>
                <a:close/>
                <a:moveTo>
                  <a:pt x="3726605" y="560026"/>
                </a:moveTo>
                <a:lnTo>
                  <a:pt x="3726605" y="887299"/>
                </a:lnTo>
                <a:lnTo>
                  <a:pt x="3985566" y="887299"/>
                </a:lnTo>
                <a:lnTo>
                  <a:pt x="3985566" y="806709"/>
                </a:lnTo>
                <a:lnTo>
                  <a:pt x="3827733" y="806709"/>
                </a:lnTo>
                <a:lnTo>
                  <a:pt x="3827733" y="560026"/>
                </a:lnTo>
                <a:close/>
                <a:moveTo>
                  <a:pt x="3464370" y="560026"/>
                </a:moveTo>
                <a:lnTo>
                  <a:pt x="3341363" y="887299"/>
                </a:lnTo>
                <a:lnTo>
                  <a:pt x="3444619" y="887299"/>
                </a:lnTo>
                <a:lnTo>
                  <a:pt x="3460571" y="833275"/>
                </a:lnTo>
                <a:lnTo>
                  <a:pt x="3575384" y="833275"/>
                </a:lnTo>
                <a:lnTo>
                  <a:pt x="3591757" y="887299"/>
                </a:lnTo>
                <a:lnTo>
                  <a:pt x="3697658" y="887299"/>
                </a:lnTo>
                <a:lnTo>
                  <a:pt x="3574679" y="560026"/>
                </a:lnTo>
                <a:close/>
                <a:moveTo>
                  <a:pt x="3012453" y="560026"/>
                </a:moveTo>
                <a:lnTo>
                  <a:pt x="3012453" y="755011"/>
                </a:lnTo>
                <a:cubicBezTo>
                  <a:pt x="3012453" y="771073"/>
                  <a:pt x="3015578" y="789514"/>
                  <a:pt x="3021829" y="810336"/>
                </a:cubicBezTo>
                <a:cubicBezTo>
                  <a:pt x="3025698" y="823275"/>
                  <a:pt x="3032880" y="835842"/>
                  <a:pt x="3043372" y="848038"/>
                </a:cubicBezTo>
                <a:cubicBezTo>
                  <a:pt x="3053864" y="860234"/>
                  <a:pt x="3065436" y="869641"/>
                  <a:pt x="3078086" y="876259"/>
                </a:cubicBezTo>
                <a:cubicBezTo>
                  <a:pt x="3090737" y="882877"/>
                  <a:pt x="3106475" y="887302"/>
                  <a:pt x="3125302" y="889533"/>
                </a:cubicBezTo>
                <a:cubicBezTo>
                  <a:pt x="3144128" y="891765"/>
                  <a:pt x="3161504" y="892880"/>
                  <a:pt x="3177429" y="892880"/>
                </a:cubicBezTo>
                <a:cubicBezTo>
                  <a:pt x="3204962" y="892880"/>
                  <a:pt x="3228551" y="889236"/>
                  <a:pt x="3248197" y="881948"/>
                </a:cubicBezTo>
                <a:cubicBezTo>
                  <a:pt x="3262335" y="876744"/>
                  <a:pt x="3275842" y="867709"/>
                  <a:pt x="3288715" y="854844"/>
                </a:cubicBezTo>
                <a:cubicBezTo>
                  <a:pt x="3301589" y="841978"/>
                  <a:pt x="3311039" y="826956"/>
                  <a:pt x="3317067" y="809778"/>
                </a:cubicBezTo>
                <a:cubicBezTo>
                  <a:pt x="3323094" y="792600"/>
                  <a:pt x="3326108" y="774344"/>
                  <a:pt x="3326108" y="755011"/>
                </a:cubicBezTo>
                <a:lnTo>
                  <a:pt x="3326108" y="560026"/>
                </a:lnTo>
                <a:lnTo>
                  <a:pt x="3225203" y="560026"/>
                </a:lnTo>
                <a:lnTo>
                  <a:pt x="3225203" y="759653"/>
                </a:lnTo>
                <a:cubicBezTo>
                  <a:pt x="3225203" y="777794"/>
                  <a:pt x="3220254" y="791809"/>
                  <a:pt x="3210357" y="801698"/>
                </a:cubicBezTo>
                <a:cubicBezTo>
                  <a:pt x="3200460" y="811587"/>
                  <a:pt x="3186805" y="816531"/>
                  <a:pt x="3169392" y="816531"/>
                </a:cubicBezTo>
                <a:cubicBezTo>
                  <a:pt x="3151830" y="816531"/>
                  <a:pt x="3138101" y="811513"/>
                  <a:pt x="3128204" y="801476"/>
                </a:cubicBezTo>
                <a:cubicBezTo>
                  <a:pt x="3118307" y="791440"/>
                  <a:pt x="3113358" y="777499"/>
                  <a:pt x="3113358" y="759653"/>
                </a:cubicBezTo>
                <a:lnTo>
                  <a:pt x="3113358" y="560026"/>
                </a:lnTo>
                <a:close/>
                <a:moveTo>
                  <a:pt x="2501898" y="560026"/>
                </a:moveTo>
                <a:lnTo>
                  <a:pt x="2501898" y="887299"/>
                </a:lnTo>
                <a:lnTo>
                  <a:pt x="2603250" y="887299"/>
                </a:lnTo>
                <a:lnTo>
                  <a:pt x="2603250" y="560026"/>
                </a:lnTo>
                <a:close/>
                <a:moveTo>
                  <a:pt x="2113308" y="560026"/>
                </a:moveTo>
                <a:lnTo>
                  <a:pt x="2236907" y="887299"/>
                </a:lnTo>
                <a:lnTo>
                  <a:pt x="2346519" y="887299"/>
                </a:lnTo>
                <a:lnTo>
                  <a:pt x="2468039" y="560026"/>
                </a:lnTo>
                <a:lnTo>
                  <a:pt x="2365401" y="560026"/>
                </a:lnTo>
                <a:lnTo>
                  <a:pt x="2292683" y="795547"/>
                </a:lnTo>
                <a:lnTo>
                  <a:pt x="2219023" y="560026"/>
                </a:lnTo>
                <a:close/>
                <a:moveTo>
                  <a:pt x="5540224" y="554445"/>
                </a:moveTo>
                <a:cubicBezTo>
                  <a:pt x="5487092" y="554445"/>
                  <a:pt x="5445644" y="569328"/>
                  <a:pt x="5415878" y="599093"/>
                </a:cubicBezTo>
                <a:cubicBezTo>
                  <a:pt x="5386113" y="628859"/>
                  <a:pt x="5371230" y="670457"/>
                  <a:pt x="5371230" y="723886"/>
                </a:cubicBezTo>
                <a:cubicBezTo>
                  <a:pt x="5371230" y="762135"/>
                  <a:pt x="5378746" y="793984"/>
                  <a:pt x="5393777" y="819434"/>
                </a:cubicBezTo>
                <a:cubicBezTo>
                  <a:pt x="5408809" y="844883"/>
                  <a:pt x="5428417" y="863487"/>
                  <a:pt x="5452601" y="875244"/>
                </a:cubicBezTo>
                <a:cubicBezTo>
                  <a:pt x="5476786" y="887002"/>
                  <a:pt x="5507333" y="892880"/>
                  <a:pt x="5544242" y="892880"/>
                </a:cubicBezTo>
                <a:cubicBezTo>
                  <a:pt x="5580556" y="892880"/>
                  <a:pt x="5610880" y="886071"/>
                  <a:pt x="5635214" y="872453"/>
                </a:cubicBezTo>
                <a:cubicBezTo>
                  <a:pt x="5659547" y="858836"/>
                  <a:pt x="5678151" y="839786"/>
                  <a:pt x="5691024" y="815304"/>
                </a:cubicBezTo>
                <a:cubicBezTo>
                  <a:pt x="5703898" y="790821"/>
                  <a:pt x="5710335" y="759456"/>
                  <a:pt x="5710335" y="721207"/>
                </a:cubicBezTo>
                <a:cubicBezTo>
                  <a:pt x="5710335" y="668522"/>
                  <a:pt x="5695601" y="627557"/>
                  <a:pt x="5666133" y="598312"/>
                </a:cubicBezTo>
                <a:cubicBezTo>
                  <a:pt x="5636665" y="569067"/>
                  <a:pt x="5594695" y="554445"/>
                  <a:pt x="5540224" y="554445"/>
                </a:cubicBezTo>
                <a:close/>
                <a:moveTo>
                  <a:pt x="4346102" y="554445"/>
                </a:moveTo>
                <a:cubicBezTo>
                  <a:pt x="4312020" y="554445"/>
                  <a:pt x="4285194" y="558724"/>
                  <a:pt x="4265623" y="567281"/>
                </a:cubicBezTo>
                <a:cubicBezTo>
                  <a:pt x="4246052" y="575839"/>
                  <a:pt x="4231392" y="587596"/>
                  <a:pt x="4221644" y="602554"/>
                </a:cubicBezTo>
                <a:cubicBezTo>
                  <a:pt x="4211896" y="617511"/>
                  <a:pt x="4207022" y="633398"/>
                  <a:pt x="4207022" y="650216"/>
                </a:cubicBezTo>
                <a:cubicBezTo>
                  <a:pt x="4207022" y="675814"/>
                  <a:pt x="4216547" y="696874"/>
                  <a:pt x="4235597" y="713394"/>
                </a:cubicBezTo>
                <a:cubicBezTo>
                  <a:pt x="4254498" y="729913"/>
                  <a:pt x="4286124" y="743159"/>
                  <a:pt x="4330475" y="753131"/>
                </a:cubicBezTo>
                <a:cubicBezTo>
                  <a:pt x="4357561" y="759084"/>
                  <a:pt x="4374826" y="765409"/>
                  <a:pt x="4382267" y="772106"/>
                </a:cubicBezTo>
                <a:cubicBezTo>
                  <a:pt x="4389708" y="778803"/>
                  <a:pt x="4393429" y="786394"/>
                  <a:pt x="4393429" y="794877"/>
                </a:cubicBezTo>
                <a:cubicBezTo>
                  <a:pt x="4393429" y="803806"/>
                  <a:pt x="4389522" y="811657"/>
                  <a:pt x="4381709" y="818429"/>
                </a:cubicBezTo>
                <a:cubicBezTo>
                  <a:pt x="4373895" y="825201"/>
                  <a:pt x="4362770" y="828586"/>
                  <a:pt x="4348334" y="828586"/>
                </a:cubicBezTo>
                <a:cubicBezTo>
                  <a:pt x="4328986" y="828586"/>
                  <a:pt x="4314104" y="821964"/>
                  <a:pt x="4303686" y="808718"/>
                </a:cubicBezTo>
                <a:cubicBezTo>
                  <a:pt x="4297286" y="800532"/>
                  <a:pt x="4293045" y="788626"/>
                  <a:pt x="4290961" y="772999"/>
                </a:cubicBezTo>
                <a:lnTo>
                  <a:pt x="4194743" y="779027"/>
                </a:lnTo>
                <a:cubicBezTo>
                  <a:pt x="4197571" y="812066"/>
                  <a:pt x="4209701" y="839302"/>
                  <a:pt x="4231132" y="860733"/>
                </a:cubicBezTo>
                <a:cubicBezTo>
                  <a:pt x="4252563" y="882165"/>
                  <a:pt x="4291110" y="892880"/>
                  <a:pt x="4346771" y="892880"/>
                </a:cubicBezTo>
                <a:cubicBezTo>
                  <a:pt x="4378472" y="892880"/>
                  <a:pt x="4404740" y="888304"/>
                  <a:pt x="4425576" y="879151"/>
                </a:cubicBezTo>
                <a:cubicBezTo>
                  <a:pt x="4446412" y="869998"/>
                  <a:pt x="4462634" y="856566"/>
                  <a:pt x="4474243" y="838856"/>
                </a:cubicBezTo>
                <a:cubicBezTo>
                  <a:pt x="4485851" y="821145"/>
                  <a:pt x="4491655" y="801797"/>
                  <a:pt x="4491655" y="780813"/>
                </a:cubicBezTo>
                <a:cubicBezTo>
                  <a:pt x="4491655" y="762953"/>
                  <a:pt x="4487302" y="746805"/>
                  <a:pt x="4478596" y="732369"/>
                </a:cubicBezTo>
                <a:cubicBezTo>
                  <a:pt x="4469889" y="717933"/>
                  <a:pt x="4455974" y="705840"/>
                  <a:pt x="4436850" y="696092"/>
                </a:cubicBezTo>
                <a:cubicBezTo>
                  <a:pt x="4417725" y="686344"/>
                  <a:pt x="4386062" y="676707"/>
                  <a:pt x="4341860" y="667182"/>
                </a:cubicBezTo>
                <a:cubicBezTo>
                  <a:pt x="4324001" y="663462"/>
                  <a:pt x="4312690" y="659443"/>
                  <a:pt x="4307927" y="655127"/>
                </a:cubicBezTo>
                <a:cubicBezTo>
                  <a:pt x="4303016" y="650960"/>
                  <a:pt x="4300560" y="646272"/>
                  <a:pt x="4300560" y="641063"/>
                </a:cubicBezTo>
                <a:cubicBezTo>
                  <a:pt x="4300560" y="633919"/>
                  <a:pt x="4303537" y="627854"/>
                  <a:pt x="4309490" y="622869"/>
                </a:cubicBezTo>
                <a:cubicBezTo>
                  <a:pt x="4315443" y="617883"/>
                  <a:pt x="4324298" y="615390"/>
                  <a:pt x="4336056" y="615390"/>
                </a:cubicBezTo>
                <a:cubicBezTo>
                  <a:pt x="4350343" y="615390"/>
                  <a:pt x="4361542" y="618739"/>
                  <a:pt x="4369654" y="625436"/>
                </a:cubicBezTo>
                <a:cubicBezTo>
                  <a:pt x="4377765" y="632133"/>
                  <a:pt x="4383086" y="642849"/>
                  <a:pt x="4385615" y="657583"/>
                </a:cubicBezTo>
                <a:lnTo>
                  <a:pt x="4480940" y="652002"/>
                </a:lnTo>
                <a:cubicBezTo>
                  <a:pt x="4476773" y="618069"/>
                  <a:pt x="4463713" y="593326"/>
                  <a:pt x="4441761" y="577774"/>
                </a:cubicBezTo>
                <a:cubicBezTo>
                  <a:pt x="4419809" y="562221"/>
                  <a:pt x="4387922" y="554445"/>
                  <a:pt x="4346102" y="554445"/>
                </a:cubicBezTo>
                <a:close/>
                <a:moveTo>
                  <a:pt x="2812577" y="554445"/>
                </a:moveTo>
                <a:cubicBezTo>
                  <a:pt x="2778495" y="554445"/>
                  <a:pt x="2751669" y="558724"/>
                  <a:pt x="2732098" y="567281"/>
                </a:cubicBezTo>
                <a:cubicBezTo>
                  <a:pt x="2712527" y="575839"/>
                  <a:pt x="2697868" y="587596"/>
                  <a:pt x="2688119" y="602554"/>
                </a:cubicBezTo>
                <a:cubicBezTo>
                  <a:pt x="2678371" y="617511"/>
                  <a:pt x="2673497" y="633398"/>
                  <a:pt x="2673497" y="650216"/>
                </a:cubicBezTo>
                <a:cubicBezTo>
                  <a:pt x="2673497" y="675814"/>
                  <a:pt x="2683022" y="696874"/>
                  <a:pt x="2702072" y="713394"/>
                </a:cubicBezTo>
                <a:cubicBezTo>
                  <a:pt x="2720973" y="729913"/>
                  <a:pt x="2752599" y="743159"/>
                  <a:pt x="2796950" y="753131"/>
                </a:cubicBezTo>
                <a:cubicBezTo>
                  <a:pt x="2824036" y="759084"/>
                  <a:pt x="2841300" y="765409"/>
                  <a:pt x="2848742" y="772106"/>
                </a:cubicBezTo>
                <a:cubicBezTo>
                  <a:pt x="2856183" y="778803"/>
                  <a:pt x="2859904" y="786394"/>
                  <a:pt x="2859904" y="794877"/>
                </a:cubicBezTo>
                <a:cubicBezTo>
                  <a:pt x="2859904" y="803806"/>
                  <a:pt x="2855997" y="811657"/>
                  <a:pt x="2848184" y="818429"/>
                </a:cubicBezTo>
                <a:cubicBezTo>
                  <a:pt x="2840370" y="825201"/>
                  <a:pt x="2829246" y="828586"/>
                  <a:pt x="2814809" y="828586"/>
                </a:cubicBezTo>
                <a:cubicBezTo>
                  <a:pt x="2795462" y="828586"/>
                  <a:pt x="2780579" y="821964"/>
                  <a:pt x="2770161" y="808718"/>
                </a:cubicBezTo>
                <a:cubicBezTo>
                  <a:pt x="2763761" y="800532"/>
                  <a:pt x="2759519" y="788626"/>
                  <a:pt x="2757436" y="772999"/>
                </a:cubicBezTo>
                <a:lnTo>
                  <a:pt x="2661218" y="779027"/>
                </a:lnTo>
                <a:cubicBezTo>
                  <a:pt x="2664046" y="812066"/>
                  <a:pt x="2676176" y="839302"/>
                  <a:pt x="2697607" y="860733"/>
                </a:cubicBezTo>
                <a:cubicBezTo>
                  <a:pt x="2719038" y="882165"/>
                  <a:pt x="2757585" y="892880"/>
                  <a:pt x="2813246" y="892880"/>
                </a:cubicBezTo>
                <a:cubicBezTo>
                  <a:pt x="2844947" y="892880"/>
                  <a:pt x="2871215" y="888304"/>
                  <a:pt x="2892051" y="879151"/>
                </a:cubicBezTo>
                <a:cubicBezTo>
                  <a:pt x="2912887" y="869998"/>
                  <a:pt x="2929109" y="856566"/>
                  <a:pt x="2940718" y="838856"/>
                </a:cubicBezTo>
                <a:cubicBezTo>
                  <a:pt x="2952326" y="821145"/>
                  <a:pt x="2958131" y="801797"/>
                  <a:pt x="2958131" y="780813"/>
                </a:cubicBezTo>
                <a:cubicBezTo>
                  <a:pt x="2958131" y="762953"/>
                  <a:pt x="2953777" y="746805"/>
                  <a:pt x="2945071" y="732369"/>
                </a:cubicBezTo>
                <a:cubicBezTo>
                  <a:pt x="2936365" y="717933"/>
                  <a:pt x="2922449" y="705840"/>
                  <a:pt x="2903325" y="696092"/>
                </a:cubicBezTo>
                <a:cubicBezTo>
                  <a:pt x="2884200" y="686344"/>
                  <a:pt x="2852537" y="676707"/>
                  <a:pt x="2808335" y="667182"/>
                </a:cubicBezTo>
                <a:cubicBezTo>
                  <a:pt x="2790476" y="663462"/>
                  <a:pt x="2779165" y="659443"/>
                  <a:pt x="2774402" y="655127"/>
                </a:cubicBezTo>
                <a:cubicBezTo>
                  <a:pt x="2769491" y="650960"/>
                  <a:pt x="2767035" y="646272"/>
                  <a:pt x="2767035" y="641063"/>
                </a:cubicBezTo>
                <a:cubicBezTo>
                  <a:pt x="2767035" y="633919"/>
                  <a:pt x="2770012" y="627854"/>
                  <a:pt x="2775965" y="622869"/>
                </a:cubicBezTo>
                <a:cubicBezTo>
                  <a:pt x="2781918" y="617883"/>
                  <a:pt x="2790773" y="615390"/>
                  <a:pt x="2802531" y="615390"/>
                </a:cubicBezTo>
                <a:cubicBezTo>
                  <a:pt x="2816818" y="615390"/>
                  <a:pt x="2828018" y="618739"/>
                  <a:pt x="2836129" y="625436"/>
                </a:cubicBezTo>
                <a:cubicBezTo>
                  <a:pt x="2844240" y="632133"/>
                  <a:pt x="2849560" y="642849"/>
                  <a:pt x="2852091" y="657583"/>
                </a:cubicBezTo>
                <a:lnTo>
                  <a:pt x="2947415" y="652002"/>
                </a:lnTo>
                <a:cubicBezTo>
                  <a:pt x="2943248" y="618069"/>
                  <a:pt x="2930188" y="593326"/>
                  <a:pt x="2908236" y="577774"/>
                </a:cubicBezTo>
                <a:cubicBezTo>
                  <a:pt x="2886284" y="562221"/>
                  <a:pt x="2854398" y="554445"/>
                  <a:pt x="2812577" y="554445"/>
                </a:cubicBezTo>
                <a:close/>
                <a:moveTo>
                  <a:pt x="0" y="0"/>
                </a:moveTo>
                <a:lnTo>
                  <a:pt x="6095999" y="0"/>
                </a:lnTo>
                <a:lnTo>
                  <a:pt x="6095999" y="6858000"/>
                </a:lnTo>
                <a:lnTo>
                  <a:pt x="0" y="6858000"/>
                </a:lnTo>
                <a:close/>
              </a:path>
            </a:pathLst>
          </a:custGeom>
        </p:spPr>
      </p:pic>
      <p:pic>
        <p:nvPicPr>
          <p:cNvPr id="3" name="Picture 2">
            <a:extLst>
              <a:ext uri="{FF2B5EF4-FFF2-40B4-BE49-F238E27FC236}">
                <a16:creationId xmlns:a16="http://schemas.microsoft.com/office/drawing/2014/main" id="{5D51F409-4B7F-8C99-724E-FF7AA69FFC1A}"/>
              </a:ext>
            </a:extLst>
          </p:cNvPr>
          <p:cNvPicPr>
            <a:picLocks noChangeAspect="1"/>
          </p:cNvPicPr>
          <p:nvPr/>
        </p:nvPicPr>
        <p:blipFill>
          <a:blip r:embed="rId3"/>
          <a:stretch>
            <a:fillRect/>
          </a:stretch>
        </p:blipFill>
        <p:spPr>
          <a:xfrm>
            <a:off x="335354" y="1615535"/>
            <a:ext cx="5666352" cy="3626929"/>
          </a:xfrm>
          <a:prstGeom prst="rect">
            <a:avLst/>
          </a:prstGeom>
        </p:spPr>
      </p:pic>
      <p:sp>
        <p:nvSpPr>
          <p:cNvPr id="4" name="TextBox 3">
            <a:extLst>
              <a:ext uri="{FF2B5EF4-FFF2-40B4-BE49-F238E27FC236}">
                <a16:creationId xmlns:a16="http://schemas.microsoft.com/office/drawing/2014/main" id="{C69EEB96-B995-B86B-F1EF-0B6CBB95878A}"/>
              </a:ext>
            </a:extLst>
          </p:cNvPr>
          <p:cNvSpPr txBox="1"/>
          <p:nvPr/>
        </p:nvSpPr>
        <p:spPr>
          <a:xfrm>
            <a:off x="6096000" y="6858000"/>
            <a:ext cx="5953760" cy="5909310"/>
          </a:xfrm>
          <a:prstGeom prst="rect">
            <a:avLst/>
          </a:prstGeom>
          <a:solidFill>
            <a:schemeClr val="bg1"/>
          </a:solidFill>
        </p:spPr>
        <p:txBody>
          <a:bodyPr wrap="square" rtlCol="0">
            <a:spAutoFit/>
          </a:bodyPr>
          <a:lstStyle/>
          <a:p>
            <a:r>
              <a:rPr lang="en-AU" b="1" dirty="0"/>
              <a:t>Presented by</a:t>
            </a:r>
          </a:p>
          <a:p>
            <a:r>
              <a:rPr lang="en-AU" sz="1400" dirty="0" err="1"/>
              <a:t>Abeyakoon</a:t>
            </a:r>
            <a:r>
              <a:rPr lang="en-AU" sz="1400" dirty="0"/>
              <a:t> (Ayesha) </a:t>
            </a:r>
            <a:r>
              <a:rPr lang="en-AU" sz="1400" dirty="0" err="1"/>
              <a:t>Karunadhipathi</a:t>
            </a:r>
            <a:endParaRPr lang="en-AU" sz="1400" dirty="0"/>
          </a:p>
          <a:p>
            <a:endParaRPr lang="en-AU" b="1" dirty="0"/>
          </a:p>
          <a:p>
            <a:r>
              <a:rPr lang="en-AU" b="1" dirty="0"/>
              <a:t>Visualisation: </a:t>
            </a:r>
          </a:p>
          <a:p>
            <a:r>
              <a:rPr lang="en-AU" sz="1400" dirty="0"/>
              <a:t>Voting distribution radar chart</a:t>
            </a:r>
          </a:p>
          <a:p>
            <a:endParaRPr lang="en-AU" dirty="0"/>
          </a:p>
          <a:p>
            <a:r>
              <a:rPr lang="en-AU" b="1" dirty="0"/>
              <a:t>Key components: </a:t>
            </a:r>
          </a:p>
          <a:p>
            <a:pPr marL="342900" indent="-342900">
              <a:buAutoNum type="arabicPeriod"/>
            </a:pPr>
            <a:r>
              <a:rPr lang="en-AU" sz="1400" dirty="0"/>
              <a:t>Radius : Votes </a:t>
            </a:r>
          </a:p>
          <a:p>
            <a:pPr marL="342900" indent="-342900">
              <a:buAutoNum type="arabicPeriod"/>
            </a:pPr>
            <a:r>
              <a:rPr lang="en-AU" sz="1400" dirty="0"/>
              <a:t>Theta </a:t>
            </a:r>
            <a:r>
              <a:rPr lang="en-AU" sz="1400" dirty="0">
                <a:latin typeface="Symbol" panose="05050102010706020507" pitchFamily="18" charset="2"/>
              </a:rPr>
              <a:t>q (</a:t>
            </a:r>
            <a:r>
              <a:rPr lang="en-AU" sz="1400" dirty="0"/>
              <a:t>Votes Male, Votes Female, Votes U18 Female, Votes U18 Male, Votes 18 to 29 Male, Votes 18 to 29 Female, Votes 30 to 44 Male, Votes 30 to 44 Female, Votes above 45 Male, Votes above 45 Female)</a:t>
            </a:r>
          </a:p>
          <a:p>
            <a:endParaRPr lang="en-AU" dirty="0"/>
          </a:p>
          <a:p>
            <a:r>
              <a:rPr lang="en-AU" b="1" dirty="0"/>
              <a:t>Key insights:</a:t>
            </a:r>
          </a:p>
          <a:p>
            <a:r>
              <a:rPr lang="en-GB" sz="1400" b="0" i="0" dirty="0">
                <a:solidFill>
                  <a:srgbClr val="1D1C1D"/>
                </a:solidFill>
                <a:effectLst/>
                <a:latin typeface="Slack-Lato"/>
              </a:rPr>
              <a:t>The voting radar chart allows us to compare movies individually and against each other.</a:t>
            </a:r>
          </a:p>
          <a:p>
            <a:endParaRPr lang="en-GB" sz="1400" dirty="0">
              <a:solidFill>
                <a:srgbClr val="1D1C1D"/>
              </a:solidFill>
              <a:latin typeface="Slack-Lato"/>
            </a:endParaRPr>
          </a:p>
          <a:p>
            <a:r>
              <a:rPr lang="en-GB" sz="1400" b="0" i="0" dirty="0">
                <a:solidFill>
                  <a:srgbClr val="1D1C1D"/>
                </a:solidFill>
                <a:effectLst/>
                <a:latin typeface="Slack-Lato"/>
              </a:rPr>
              <a:t>We can see which groups of voters (defined by their grouping or by theta </a:t>
            </a:r>
            <a:r>
              <a:rPr lang="en-AU" sz="1400" dirty="0">
                <a:latin typeface="Symbol" panose="05050102010706020507" pitchFamily="18" charset="2"/>
              </a:rPr>
              <a:t>q) </a:t>
            </a:r>
            <a:r>
              <a:rPr lang="en-GB" sz="1400" b="0" i="0" dirty="0">
                <a:solidFill>
                  <a:srgbClr val="1D1C1D"/>
                </a:solidFill>
                <a:effectLst/>
                <a:latin typeface="Slack-Lato"/>
              </a:rPr>
              <a:t>votes for the movie out of 10. In the depicted chart “12 years a slave” polled better than “127 hours”. </a:t>
            </a:r>
          </a:p>
          <a:p>
            <a:endParaRPr lang="en-GB" sz="1400" dirty="0">
              <a:solidFill>
                <a:srgbClr val="1D1C1D"/>
              </a:solidFill>
              <a:latin typeface="Slack-Lato"/>
            </a:endParaRPr>
          </a:p>
          <a:p>
            <a:r>
              <a:rPr lang="en-GB" sz="1400" b="0" i="0" dirty="0">
                <a:solidFill>
                  <a:srgbClr val="1D1C1D"/>
                </a:solidFill>
                <a:effectLst/>
                <a:latin typeface="Slack-Lato"/>
              </a:rPr>
              <a:t>The highest polling vote is the vote closest to the outer edge and inversely th</a:t>
            </a:r>
            <a:r>
              <a:rPr lang="en-GB" sz="1400" dirty="0">
                <a:solidFill>
                  <a:srgbClr val="1D1C1D"/>
                </a:solidFill>
                <a:latin typeface="Slack-Lato"/>
              </a:rPr>
              <a:t>e vote closest to the middle has polled the least. </a:t>
            </a:r>
            <a:endParaRPr lang="en-GB" sz="1400" b="0" i="0" dirty="0">
              <a:solidFill>
                <a:srgbClr val="1D1C1D"/>
              </a:solidFill>
              <a:effectLst/>
              <a:latin typeface="Slack-Lato"/>
            </a:endParaRPr>
          </a:p>
          <a:p>
            <a:endParaRPr lang="en-GB" sz="1400" dirty="0">
              <a:solidFill>
                <a:srgbClr val="1D1C1D"/>
              </a:solidFill>
              <a:latin typeface="Slack-Lato"/>
            </a:endParaRPr>
          </a:p>
          <a:p>
            <a:endParaRPr lang="en-AU" sz="1400" dirty="0"/>
          </a:p>
        </p:txBody>
      </p:sp>
    </p:spTree>
    <p:extLst>
      <p:ext uri="{BB962C8B-B14F-4D97-AF65-F5344CB8AC3E}">
        <p14:creationId xmlns:p14="http://schemas.microsoft.com/office/powerpoint/2010/main" val="21561656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0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se-up of vintage blank filmstrip">
            <a:extLst>
              <a:ext uri="{FF2B5EF4-FFF2-40B4-BE49-F238E27FC236}">
                <a16:creationId xmlns:a16="http://schemas.microsoft.com/office/drawing/2014/main" id="{164D7B02-13D3-CE43-63CF-59DB77B71B44}"/>
              </a:ext>
            </a:extLst>
          </p:cNvPr>
          <p:cNvPicPr>
            <a:picLocks noChangeAspect="1"/>
          </p:cNvPicPr>
          <p:nvPr/>
        </p:nvPicPr>
        <p:blipFill rotWithShape="1">
          <a:blip r:embed="rId2">
            <a:extLst>
              <a:ext uri="{28A0092B-C50C-407E-A947-70E740481C1C}">
                <a14:useLocalDpi xmlns:a14="http://schemas.microsoft.com/office/drawing/2010/main" val="0"/>
              </a:ext>
            </a:extLst>
          </a:blip>
          <a:srcRect r="28330"/>
          <a:stretch/>
        </p:blipFill>
        <p:spPr>
          <a:xfrm>
            <a:off x="-1" y="0"/>
            <a:ext cx="7507508" cy="6858000"/>
          </a:xfrm>
          <a:custGeom>
            <a:avLst/>
            <a:gdLst/>
            <a:ahLst/>
            <a:cxnLst/>
            <a:rect l="l" t="t" r="r" b="b"/>
            <a:pathLst>
              <a:path w="7507508" h="6858000">
                <a:moveTo>
                  <a:pt x="4689857" y="644858"/>
                </a:moveTo>
                <a:lnTo>
                  <a:pt x="4725981" y="762507"/>
                </a:lnTo>
                <a:lnTo>
                  <a:pt x="4654111" y="762507"/>
                </a:lnTo>
                <a:close/>
                <a:moveTo>
                  <a:pt x="3518283" y="644858"/>
                </a:moveTo>
                <a:lnTo>
                  <a:pt x="3554406" y="762507"/>
                </a:lnTo>
                <a:lnTo>
                  <a:pt x="3482536" y="762507"/>
                </a:lnTo>
                <a:close/>
                <a:moveTo>
                  <a:pt x="5540001" y="631017"/>
                </a:moveTo>
                <a:cubicBezTo>
                  <a:pt x="5561283" y="631017"/>
                  <a:pt x="5578138" y="638124"/>
                  <a:pt x="5590565" y="652337"/>
                </a:cubicBezTo>
                <a:cubicBezTo>
                  <a:pt x="5602992" y="666550"/>
                  <a:pt x="5609206" y="689060"/>
                  <a:pt x="5609206" y="719867"/>
                </a:cubicBezTo>
                <a:cubicBezTo>
                  <a:pt x="5609206" y="756479"/>
                  <a:pt x="5603253" y="781854"/>
                  <a:pt x="5591347" y="795993"/>
                </a:cubicBezTo>
                <a:cubicBezTo>
                  <a:pt x="5579440" y="810132"/>
                  <a:pt x="5562623" y="817201"/>
                  <a:pt x="5540894" y="817201"/>
                </a:cubicBezTo>
                <a:cubicBezTo>
                  <a:pt x="5519760" y="817201"/>
                  <a:pt x="5503054" y="809983"/>
                  <a:pt x="5490776" y="795547"/>
                </a:cubicBezTo>
                <a:cubicBezTo>
                  <a:pt x="5478498" y="781110"/>
                  <a:pt x="5472358" y="757372"/>
                  <a:pt x="5472358" y="724332"/>
                </a:cubicBezTo>
                <a:cubicBezTo>
                  <a:pt x="5472358" y="690995"/>
                  <a:pt x="5478535" y="667108"/>
                  <a:pt x="5490888" y="652672"/>
                </a:cubicBezTo>
                <a:cubicBezTo>
                  <a:pt x="5503240" y="638235"/>
                  <a:pt x="5519611" y="631017"/>
                  <a:pt x="5540001" y="631017"/>
                </a:cubicBezTo>
                <a:close/>
                <a:moveTo>
                  <a:pt x="7231581" y="560026"/>
                </a:moveTo>
                <a:lnTo>
                  <a:pt x="7502597" y="560026"/>
                </a:lnTo>
                <a:lnTo>
                  <a:pt x="7502597" y="629901"/>
                </a:lnTo>
                <a:lnTo>
                  <a:pt x="7332933" y="629901"/>
                </a:lnTo>
                <a:lnTo>
                  <a:pt x="7332933" y="681916"/>
                </a:lnTo>
                <a:lnTo>
                  <a:pt x="7490319" y="681916"/>
                </a:lnTo>
                <a:lnTo>
                  <a:pt x="7490319" y="748666"/>
                </a:lnTo>
                <a:lnTo>
                  <a:pt x="7332933" y="748666"/>
                </a:lnTo>
                <a:lnTo>
                  <a:pt x="7332933" y="813183"/>
                </a:lnTo>
                <a:lnTo>
                  <a:pt x="7507508" y="813183"/>
                </a:lnTo>
                <a:lnTo>
                  <a:pt x="7507508" y="887299"/>
                </a:lnTo>
                <a:lnTo>
                  <a:pt x="7231581" y="887299"/>
                </a:lnTo>
                <a:close/>
                <a:moveTo>
                  <a:pt x="6851474" y="560026"/>
                </a:moveTo>
                <a:lnTo>
                  <a:pt x="6945906" y="560026"/>
                </a:lnTo>
                <a:lnTo>
                  <a:pt x="7069135" y="741089"/>
                </a:lnTo>
                <a:lnTo>
                  <a:pt x="7069135" y="560026"/>
                </a:lnTo>
                <a:lnTo>
                  <a:pt x="7164460" y="560026"/>
                </a:lnTo>
                <a:lnTo>
                  <a:pt x="7164460" y="887299"/>
                </a:lnTo>
                <a:lnTo>
                  <a:pt x="7069135" y="887299"/>
                </a:lnTo>
                <a:lnTo>
                  <a:pt x="6946575" y="707603"/>
                </a:lnTo>
                <a:lnTo>
                  <a:pt x="6946575" y="887299"/>
                </a:lnTo>
                <a:lnTo>
                  <a:pt x="6851474" y="887299"/>
                </a:lnTo>
                <a:close/>
                <a:moveTo>
                  <a:pt x="6673848" y="560026"/>
                </a:moveTo>
                <a:lnTo>
                  <a:pt x="6775200" y="560026"/>
                </a:lnTo>
                <a:lnTo>
                  <a:pt x="6775200" y="887299"/>
                </a:lnTo>
                <a:lnTo>
                  <a:pt x="6673848" y="887299"/>
                </a:lnTo>
                <a:close/>
                <a:moveTo>
                  <a:pt x="6289499" y="560026"/>
                </a:moveTo>
                <a:lnTo>
                  <a:pt x="6383931" y="560026"/>
                </a:lnTo>
                <a:lnTo>
                  <a:pt x="6507160" y="741089"/>
                </a:lnTo>
                <a:lnTo>
                  <a:pt x="6507160" y="560026"/>
                </a:lnTo>
                <a:lnTo>
                  <a:pt x="6602485" y="560026"/>
                </a:lnTo>
                <a:lnTo>
                  <a:pt x="6602485" y="887299"/>
                </a:lnTo>
                <a:lnTo>
                  <a:pt x="6507160" y="887299"/>
                </a:lnTo>
                <a:lnTo>
                  <a:pt x="6384601" y="707603"/>
                </a:lnTo>
                <a:lnTo>
                  <a:pt x="6384601" y="887299"/>
                </a:lnTo>
                <a:lnTo>
                  <a:pt x="6289499" y="887299"/>
                </a:lnTo>
                <a:close/>
                <a:moveTo>
                  <a:pt x="5765624" y="560026"/>
                </a:moveTo>
                <a:lnTo>
                  <a:pt x="5765624" y="887299"/>
                </a:lnTo>
                <a:lnTo>
                  <a:pt x="5860725" y="887299"/>
                </a:lnTo>
                <a:lnTo>
                  <a:pt x="5860725" y="707603"/>
                </a:lnTo>
                <a:lnTo>
                  <a:pt x="5983285" y="887299"/>
                </a:lnTo>
                <a:lnTo>
                  <a:pt x="6078610" y="887299"/>
                </a:lnTo>
                <a:lnTo>
                  <a:pt x="6078610" y="560026"/>
                </a:lnTo>
                <a:lnTo>
                  <a:pt x="5983285" y="560026"/>
                </a:lnTo>
                <a:lnTo>
                  <a:pt x="5983285" y="741089"/>
                </a:lnTo>
                <a:lnTo>
                  <a:pt x="5860056" y="560026"/>
                </a:lnTo>
                <a:close/>
                <a:moveTo>
                  <a:pt x="5206998" y="560026"/>
                </a:moveTo>
                <a:lnTo>
                  <a:pt x="5206998" y="887299"/>
                </a:lnTo>
                <a:lnTo>
                  <a:pt x="5308350" y="887299"/>
                </a:lnTo>
                <a:lnTo>
                  <a:pt x="5308350" y="560026"/>
                </a:lnTo>
                <a:close/>
                <a:moveTo>
                  <a:pt x="4846611" y="560026"/>
                </a:moveTo>
                <a:lnTo>
                  <a:pt x="4846611" y="640840"/>
                </a:lnTo>
                <a:lnTo>
                  <a:pt x="4949748" y="640840"/>
                </a:lnTo>
                <a:lnTo>
                  <a:pt x="4949748" y="887299"/>
                </a:lnTo>
                <a:lnTo>
                  <a:pt x="5050877" y="887299"/>
                </a:lnTo>
                <a:lnTo>
                  <a:pt x="5050877" y="640840"/>
                </a:lnTo>
                <a:lnTo>
                  <a:pt x="5154015" y="640840"/>
                </a:lnTo>
                <a:lnTo>
                  <a:pt x="5154015" y="560026"/>
                </a:lnTo>
                <a:close/>
                <a:moveTo>
                  <a:pt x="4635944" y="560026"/>
                </a:moveTo>
                <a:lnTo>
                  <a:pt x="4512938" y="887299"/>
                </a:lnTo>
                <a:lnTo>
                  <a:pt x="4616194" y="887299"/>
                </a:lnTo>
                <a:lnTo>
                  <a:pt x="4632146" y="833275"/>
                </a:lnTo>
                <a:lnTo>
                  <a:pt x="4746959" y="833275"/>
                </a:lnTo>
                <a:lnTo>
                  <a:pt x="4763332" y="887299"/>
                </a:lnTo>
                <a:lnTo>
                  <a:pt x="4869232" y="887299"/>
                </a:lnTo>
                <a:lnTo>
                  <a:pt x="4746254" y="560026"/>
                </a:lnTo>
                <a:close/>
                <a:moveTo>
                  <a:pt x="4035423" y="560026"/>
                </a:moveTo>
                <a:lnTo>
                  <a:pt x="4035423" y="887299"/>
                </a:lnTo>
                <a:lnTo>
                  <a:pt x="4136775" y="887299"/>
                </a:lnTo>
                <a:lnTo>
                  <a:pt x="4136775" y="560026"/>
                </a:lnTo>
                <a:close/>
                <a:moveTo>
                  <a:pt x="3726605" y="560026"/>
                </a:moveTo>
                <a:lnTo>
                  <a:pt x="3726605" y="887299"/>
                </a:lnTo>
                <a:lnTo>
                  <a:pt x="3985566" y="887299"/>
                </a:lnTo>
                <a:lnTo>
                  <a:pt x="3985566" y="806709"/>
                </a:lnTo>
                <a:lnTo>
                  <a:pt x="3827733" y="806709"/>
                </a:lnTo>
                <a:lnTo>
                  <a:pt x="3827733" y="560026"/>
                </a:lnTo>
                <a:close/>
                <a:moveTo>
                  <a:pt x="3464370" y="560026"/>
                </a:moveTo>
                <a:lnTo>
                  <a:pt x="3341363" y="887299"/>
                </a:lnTo>
                <a:lnTo>
                  <a:pt x="3444619" y="887299"/>
                </a:lnTo>
                <a:lnTo>
                  <a:pt x="3460571" y="833275"/>
                </a:lnTo>
                <a:lnTo>
                  <a:pt x="3575384" y="833275"/>
                </a:lnTo>
                <a:lnTo>
                  <a:pt x="3591757" y="887299"/>
                </a:lnTo>
                <a:lnTo>
                  <a:pt x="3697658" y="887299"/>
                </a:lnTo>
                <a:lnTo>
                  <a:pt x="3574679" y="560026"/>
                </a:lnTo>
                <a:close/>
                <a:moveTo>
                  <a:pt x="3012453" y="560026"/>
                </a:moveTo>
                <a:lnTo>
                  <a:pt x="3012453" y="755011"/>
                </a:lnTo>
                <a:cubicBezTo>
                  <a:pt x="3012453" y="771073"/>
                  <a:pt x="3015578" y="789514"/>
                  <a:pt x="3021829" y="810336"/>
                </a:cubicBezTo>
                <a:cubicBezTo>
                  <a:pt x="3025698" y="823275"/>
                  <a:pt x="3032880" y="835842"/>
                  <a:pt x="3043372" y="848038"/>
                </a:cubicBezTo>
                <a:cubicBezTo>
                  <a:pt x="3053864" y="860234"/>
                  <a:pt x="3065436" y="869641"/>
                  <a:pt x="3078086" y="876259"/>
                </a:cubicBezTo>
                <a:cubicBezTo>
                  <a:pt x="3090737" y="882877"/>
                  <a:pt x="3106475" y="887302"/>
                  <a:pt x="3125302" y="889533"/>
                </a:cubicBezTo>
                <a:cubicBezTo>
                  <a:pt x="3144128" y="891765"/>
                  <a:pt x="3161504" y="892880"/>
                  <a:pt x="3177429" y="892880"/>
                </a:cubicBezTo>
                <a:cubicBezTo>
                  <a:pt x="3204962" y="892880"/>
                  <a:pt x="3228551" y="889236"/>
                  <a:pt x="3248197" y="881948"/>
                </a:cubicBezTo>
                <a:cubicBezTo>
                  <a:pt x="3262335" y="876744"/>
                  <a:pt x="3275842" y="867709"/>
                  <a:pt x="3288715" y="854844"/>
                </a:cubicBezTo>
                <a:cubicBezTo>
                  <a:pt x="3301589" y="841978"/>
                  <a:pt x="3311039" y="826956"/>
                  <a:pt x="3317067" y="809778"/>
                </a:cubicBezTo>
                <a:cubicBezTo>
                  <a:pt x="3323094" y="792600"/>
                  <a:pt x="3326108" y="774344"/>
                  <a:pt x="3326108" y="755011"/>
                </a:cubicBezTo>
                <a:lnTo>
                  <a:pt x="3326108" y="560026"/>
                </a:lnTo>
                <a:lnTo>
                  <a:pt x="3225203" y="560026"/>
                </a:lnTo>
                <a:lnTo>
                  <a:pt x="3225203" y="759653"/>
                </a:lnTo>
                <a:cubicBezTo>
                  <a:pt x="3225203" y="777794"/>
                  <a:pt x="3220254" y="791809"/>
                  <a:pt x="3210357" y="801698"/>
                </a:cubicBezTo>
                <a:cubicBezTo>
                  <a:pt x="3200460" y="811587"/>
                  <a:pt x="3186805" y="816531"/>
                  <a:pt x="3169392" y="816531"/>
                </a:cubicBezTo>
                <a:cubicBezTo>
                  <a:pt x="3151830" y="816531"/>
                  <a:pt x="3138101" y="811513"/>
                  <a:pt x="3128204" y="801476"/>
                </a:cubicBezTo>
                <a:cubicBezTo>
                  <a:pt x="3118307" y="791440"/>
                  <a:pt x="3113358" y="777499"/>
                  <a:pt x="3113358" y="759653"/>
                </a:cubicBezTo>
                <a:lnTo>
                  <a:pt x="3113358" y="560026"/>
                </a:lnTo>
                <a:close/>
                <a:moveTo>
                  <a:pt x="2501898" y="560026"/>
                </a:moveTo>
                <a:lnTo>
                  <a:pt x="2501898" y="887299"/>
                </a:lnTo>
                <a:lnTo>
                  <a:pt x="2603250" y="887299"/>
                </a:lnTo>
                <a:lnTo>
                  <a:pt x="2603250" y="560026"/>
                </a:lnTo>
                <a:close/>
                <a:moveTo>
                  <a:pt x="2113308" y="560026"/>
                </a:moveTo>
                <a:lnTo>
                  <a:pt x="2236907" y="887299"/>
                </a:lnTo>
                <a:lnTo>
                  <a:pt x="2346519" y="887299"/>
                </a:lnTo>
                <a:lnTo>
                  <a:pt x="2468039" y="560026"/>
                </a:lnTo>
                <a:lnTo>
                  <a:pt x="2365401" y="560026"/>
                </a:lnTo>
                <a:lnTo>
                  <a:pt x="2292683" y="795547"/>
                </a:lnTo>
                <a:lnTo>
                  <a:pt x="2219023" y="560026"/>
                </a:lnTo>
                <a:close/>
                <a:moveTo>
                  <a:pt x="5540224" y="554445"/>
                </a:moveTo>
                <a:cubicBezTo>
                  <a:pt x="5487092" y="554445"/>
                  <a:pt x="5445644" y="569328"/>
                  <a:pt x="5415878" y="599093"/>
                </a:cubicBezTo>
                <a:cubicBezTo>
                  <a:pt x="5386113" y="628859"/>
                  <a:pt x="5371230" y="670457"/>
                  <a:pt x="5371230" y="723886"/>
                </a:cubicBezTo>
                <a:cubicBezTo>
                  <a:pt x="5371230" y="762135"/>
                  <a:pt x="5378746" y="793984"/>
                  <a:pt x="5393777" y="819434"/>
                </a:cubicBezTo>
                <a:cubicBezTo>
                  <a:pt x="5408809" y="844883"/>
                  <a:pt x="5428417" y="863487"/>
                  <a:pt x="5452601" y="875244"/>
                </a:cubicBezTo>
                <a:cubicBezTo>
                  <a:pt x="5476786" y="887002"/>
                  <a:pt x="5507333" y="892880"/>
                  <a:pt x="5544242" y="892880"/>
                </a:cubicBezTo>
                <a:cubicBezTo>
                  <a:pt x="5580556" y="892880"/>
                  <a:pt x="5610880" y="886071"/>
                  <a:pt x="5635214" y="872453"/>
                </a:cubicBezTo>
                <a:cubicBezTo>
                  <a:pt x="5659547" y="858836"/>
                  <a:pt x="5678151" y="839786"/>
                  <a:pt x="5691024" y="815304"/>
                </a:cubicBezTo>
                <a:cubicBezTo>
                  <a:pt x="5703898" y="790821"/>
                  <a:pt x="5710335" y="759456"/>
                  <a:pt x="5710335" y="721207"/>
                </a:cubicBezTo>
                <a:cubicBezTo>
                  <a:pt x="5710335" y="668522"/>
                  <a:pt x="5695601" y="627557"/>
                  <a:pt x="5666133" y="598312"/>
                </a:cubicBezTo>
                <a:cubicBezTo>
                  <a:pt x="5636665" y="569067"/>
                  <a:pt x="5594695" y="554445"/>
                  <a:pt x="5540224" y="554445"/>
                </a:cubicBezTo>
                <a:close/>
                <a:moveTo>
                  <a:pt x="4346102" y="554445"/>
                </a:moveTo>
                <a:cubicBezTo>
                  <a:pt x="4312020" y="554445"/>
                  <a:pt x="4285194" y="558724"/>
                  <a:pt x="4265623" y="567281"/>
                </a:cubicBezTo>
                <a:cubicBezTo>
                  <a:pt x="4246052" y="575839"/>
                  <a:pt x="4231392" y="587596"/>
                  <a:pt x="4221644" y="602554"/>
                </a:cubicBezTo>
                <a:cubicBezTo>
                  <a:pt x="4211896" y="617511"/>
                  <a:pt x="4207022" y="633398"/>
                  <a:pt x="4207022" y="650216"/>
                </a:cubicBezTo>
                <a:cubicBezTo>
                  <a:pt x="4207022" y="675814"/>
                  <a:pt x="4216547" y="696874"/>
                  <a:pt x="4235597" y="713394"/>
                </a:cubicBezTo>
                <a:cubicBezTo>
                  <a:pt x="4254498" y="729913"/>
                  <a:pt x="4286124" y="743159"/>
                  <a:pt x="4330475" y="753131"/>
                </a:cubicBezTo>
                <a:cubicBezTo>
                  <a:pt x="4357561" y="759084"/>
                  <a:pt x="4374826" y="765409"/>
                  <a:pt x="4382267" y="772106"/>
                </a:cubicBezTo>
                <a:cubicBezTo>
                  <a:pt x="4389708" y="778803"/>
                  <a:pt x="4393429" y="786394"/>
                  <a:pt x="4393429" y="794877"/>
                </a:cubicBezTo>
                <a:cubicBezTo>
                  <a:pt x="4393429" y="803806"/>
                  <a:pt x="4389522" y="811657"/>
                  <a:pt x="4381709" y="818429"/>
                </a:cubicBezTo>
                <a:cubicBezTo>
                  <a:pt x="4373895" y="825201"/>
                  <a:pt x="4362770" y="828586"/>
                  <a:pt x="4348334" y="828586"/>
                </a:cubicBezTo>
                <a:cubicBezTo>
                  <a:pt x="4328986" y="828586"/>
                  <a:pt x="4314104" y="821964"/>
                  <a:pt x="4303686" y="808718"/>
                </a:cubicBezTo>
                <a:cubicBezTo>
                  <a:pt x="4297286" y="800532"/>
                  <a:pt x="4293045" y="788626"/>
                  <a:pt x="4290961" y="772999"/>
                </a:cubicBezTo>
                <a:lnTo>
                  <a:pt x="4194743" y="779027"/>
                </a:lnTo>
                <a:cubicBezTo>
                  <a:pt x="4197571" y="812066"/>
                  <a:pt x="4209701" y="839302"/>
                  <a:pt x="4231132" y="860733"/>
                </a:cubicBezTo>
                <a:cubicBezTo>
                  <a:pt x="4252563" y="882165"/>
                  <a:pt x="4291110" y="892880"/>
                  <a:pt x="4346771" y="892880"/>
                </a:cubicBezTo>
                <a:cubicBezTo>
                  <a:pt x="4378472" y="892880"/>
                  <a:pt x="4404740" y="888304"/>
                  <a:pt x="4425576" y="879151"/>
                </a:cubicBezTo>
                <a:cubicBezTo>
                  <a:pt x="4446412" y="869998"/>
                  <a:pt x="4462634" y="856566"/>
                  <a:pt x="4474243" y="838856"/>
                </a:cubicBezTo>
                <a:cubicBezTo>
                  <a:pt x="4485851" y="821145"/>
                  <a:pt x="4491655" y="801797"/>
                  <a:pt x="4491655" y="780813"/>
                </a:cubicBezTo>
                <a:cubicBezTo>
                  <a:pt x="4491655" y="762953"/>
                  <a:pt x="4487302" y="746805"/>
                  <a:pt x="4478596" y="732369"/>
                </a:cubicBezTo>
                <a:cubicBezTo>
                  <a:pt x="4469889" y="717933"/>
                  <a:pt x="4455974" y="705840"/>
                  <a:pt x="4436850" y="696092"/>
                </a:cubicBezTo>
                <a:cubicBezTo>
                  <a:pt x="4417725" y="686344"/>
                  <a:pt x="4386062" y="676707"/>
                  <a:pt x="4341860" y="667182"/>
                </a:cubicBezTo>
                <a:cubicBezTo>
                  <a:pt x="4324001" y="663462"/>
                  <a:pt x="4312690" y="659443"/>
                  <a:pt x="4307927" y="655127"/>
                </a:cubicBezTo>
                <a:cubicBezTo>
                  <a:pt x="4303016" y="650960"/>
                  <a:pt x="4300560" y="646272"/>
                  <a:pt x="4300560" y="641063"/>
                </a:cubicBezTo>
                <a:cubicBezTo>
                  <a:pt x="4300560" y="633919"/>
                  <a:pt x="4303537" y="627854"/>
                  <a:pt x="4309490" y="622869"/>
                </a:cubicBezTo>
                <a:cubicBezTo>
                  <a:pt x="4315443" y="617883"/>
                  <a:pt x="4324298" y="615390"/>
                  <a:pt x="4336056" y="615390"/>
                </a:cubicBezTo>
                <a:cubicBezTo>
                  <a:pt x="4350343" y="615390"/>
                  <a:pt x="4361542" y="618739"/>
                  <a:pt x="4369654" y="625436"/>
                </a:cubicBezTo>
                <a:cubicBezTo>
                  <a:pt x="4377765" y="632133"/>
                  <a:pt x="4383086" y="642849"/>
                  <a:pt x="4385615" y="657583"/>
                </a:cubicBezTo>
                <a:lnTo>
                  <a:pt x="4480940" y="652002"/>
                </a:lnTo>
                <a:cubicBezTo>
                  <a:pt x="4476773" y="618069"/>
                  <a:pt x="4463713" y="593326"/>
                  <a:pt x="4441761" y="577774"/>
                </a:cubicBezTo>
                <a:cubicBezTo>
                  <a:pt x="4419809" y="562221"/>
                  <a:pt x="4387922" y="554445"/>
                  <a:pt x="4346102" y="554445"/>
                </a:cubicBezTo>
                <a:close/>
                <a:moveTo>
                  <a:pt x="2812577" y="554445"/>
                </a:moveTo>
                <a:cubicBezTo>
                  <a:pt x="2778495" y="554445"/>
                  <a:pt x="2751669" y="558724"/>
                  <a:pt x="2732098" y="567281"/>
                </a:cubicBezTo>
                <a:cubicBezTo>
                  <a:pt x="2712527" y="575839"/>
                  <a:pt x="2697868" y="587596"/>
                  <a:pt x="2688119" y="602554"/>
                </a:cubicBezTo>
                <a:cubicBezTo>
                  <a:pt x="2678371" y="617511"/>
                  <a:pt x="2673497" y="633398"/>
                  <a:pt x="2673497" y="650216"/>
                </a:cubicBezTo>
                <a:cubicBezTo>
                  <a:pt x="2673497" y="675814"/>
                  <a:pt x="2683022" y="696874"/>
                  <a:pt x="2702072" y="713394"/>
                </a:cubicBezTo>
                <a:cubicBezTo>
                  <a:pt x="2720973" y="729913"/>
                  <a:pt x="2752599" y="743159"/>
                  <a:pt x="2796950" y="753131"/>
                </a:cubicBezTo>
                <a:cubicBezTo>
                  <a:pt x="2824036" y="759084"/>
                  <a:pt x="2841300" y="765409"/>
                  <a:pt x="2848742" y="772106"/>
                </a:cubicBezTo>
                <a:cubicBezTo>
                  <a:pt x="2856183" y="778803"/>
                  <a:pt x="2859904" y="786394"/>
                  <a:pt x="2859904" y="794877"/>
                </a:cubicBezTo>
                <a:cubicBezTo>
                  <a:pt x="2859904" y="803806"/>
                  <a:pt x="2855997" y="811657"/>
                  <a:pt x="2848184" y="818429"/>
                </a:cubicBezTo>
                <a:cubicBezTo>
                  <a:pt x="2840370" y="825201"/>
                  <a:pt x="2829246" y="828586"/>
                  <a:pt x="2814809" y="828586"/>
                </a:cubicBezTo>
                <a:cubicBezTo>
                  <a:pt x="2795462" y="828586"/>
                  <a:pt x="2780579" y="821964"/>
                  <a:pt x="2770161" y="808718"/>
                </a:cubicBezTo>
                <a:cubicBezTo>
                  <a:pt x="2763761" y="800532"/>
                  <a:pt x="2759519" y="788626"/>
                  <a:pt x="2757436" y="772999"/>
                </a:cubicBezTo>
                <a:lnTo>
                  <a:pt x="2661218" y="779027"/>
                </a:lnTo>
                <a:cubicBezTo>
                  <a:pt x="2664046" y="812066"/>
                  <a:pt x="2676176" y="839302"/>
                  <a:pt x="2697607" y="860733"/>
                </a:cubicBezTo>
                <a:cubicBezTo>
                  <a:pt x="2719038" y="882165"/>
                  <a:pt x="2757585" y="892880"/>
                  <a:pt x="2813246" y="892880"/>
                </a:cubicBezTo>
                <a:cubicBezTo>
                  <a:pt x="2844947" y="892880"/>
                  <a:pt x="2871215" y="888304"/>
                  <a:pt x="2892051" y="879151"/>
                </a:cubicBezTo>
                <a:cubicBezTo>
                  <a:pt x="2912887" y="869998"/>
                  <a:pt x="2929109" y="856566"/>
                  <a:pt x="2940718" y="838856"/>
                </a:cubicBezTo>
                <a:cubicBezTo>
                  <a:pt x="2952326" y="821145"/>
                  <a:pt x="2958131" y="801797"/>
                  <a:pt x="2958131" y="780813"/>
                </a:cubicBezTo>
                <a:cubicBezTo>
                  <a:pt x="2958131" y="762953"/>
                  <a:pt x="2953777" y="746805"/>
                  <a:pt x="2945071" y="732369"/>
                </a:cubicBezTo>
                <a:cubicBezTo>
                  <a:pt x="2936365" y="717933"/>
                  <a:pt x="2922449" y="705840"/>
                  <a:pt x="2903325" y="696092"/>
                </a:cubicBezTo>
                <a:cubicBezTo>
                  <a:pt x="2884200" y="686344"/>
                  <a:pt x="2852537" y="676707"/>
                  <a:pt x="2808335" y="667182"/>
                </a:cubicBezTo>
                <a:cubicBezTo>
                  <a:pt x="2790476" y="663462"/>
                  <a:pt x="2779165" y="659443"/>
                  <a:pt x="2774402" y="655127"/>
                </a:cubicBezTo>
                <a:cubicBezTo>
                  <a:pt x="2769491" y="650960"/>
                  <a:pt x="2767035" y="646272"/>
                  <a:pt x="2767035" y="641063"/>
                </a:cubicBezTo>
                <a:cubicBezTo>
                  <a:pt x="2767035" y="633919"/>
                  <a:pt x="2770012" y="627854"/>
                  <a:pt x="2775965" y="622869"/>
                </a:cubicBezTo>
                <a:cubicBezTo>
                  <a:pt x="2781918" y="617883"/>
                  <a:pt x="2790773" y="615390"/>
                  <a:pt x="2802531" y="615390"/>
                </a:cubicBezTo>
                <a:cubicBezTo>
                  <a:pt x="2816818" y="615390"/>
                  <a:pt x="2828018" y="618739"/>
                  <a:pt x="2836129" y="625436"/>
                </a:cubicBezTo>
                <a:cubicBezTo>
                  <a:pt x="2844240" y="632133"/>
                  <a:pt x="2849560" y="642849"/>
                  <a:pt x="2852091" y="657583"/>
                </a:cubicBezTo>
                <a:lnTo>
                  <a:pt x="2947415" y="652002"/>
                </a:lnTo>
                <a:cubicBezTo>
                  <a:pt x="2943248" y="618069"/>
                  <a:pt x="2930188" y="593326"/>
                  <a:pt x="2908236" y="577774"/>
                </a:cubicBezTo>
                <a:cubicBezTo>
                  <a:pt x="2886284" y="562221"/>
                  <a:pt x="2854398" y="554445"/>
                  <a:pt x="2812577" y="554445"/>
                </a:cubicBezTo>
                <a:close/>
                <a:moveTo>
                  <a:pt x="0" y="0"/>
                </a:moveTo>
                <a:lnTo>
                  <a:pt x="6095999" y="0"/>
                </a:lnTo>
                <a:lnTo>
                  <a:pt x="6095999" y="6858000"/>
                </a:lnTo>
                <a:lnTo>
                  <a:pt x="0" y="6858000"/>
                </a:lnTo>
                <a:close/>
              </a:path>
            </a:pathLst>
          </a:custGeom>
        </p:spPr>
      </p:pic>
      <p:sp>
        <p:nvSpPr>
          <p:cNvPr id="2" name="TextBox 1">
            <a:extLst>
              <a:ext uri="{FF2B5EF4-FFF2-40B4-BE49-F238E27FC236}">
                <a16:creationId xmlns:a16="http://schemas.microsoft.com/office/drawing/2014/main" id="{63DB459C-0072-C86D-1E5E-914DB0EF4589}"/>
              </a:ext>
            </a:extLst>
          </p:cNvPr>
          <p:cNvSpPr txBox="1"/>
          <p:nvPr/>
        </p:nvSpPr>
        <p:spPr>
          <a:xfrm>
            <a:off x="6096000" y="1028002"/>
            <a:ext cx="5953760" cy="5909310"/>
          </a:xfrm>
          <a:prstGeom prst="rect">
            <a:avLst/>
          </a:prstGeom>
          <a:solidFill>
            <a:schemeClr val="bg1"/>
          </a:solidFill>
        </p:spPr>
        <p:txBody>
          <a:bodyPr wrap="square" rtlCol="0">
            <a:spAutoFit/>
          </a:bodyPr>
          <a:lstStyle/>
          <a:p>
            <a:r>
              <a:rPr lang="en-AU" b="1" dirty="0"/>
              <a:t>Presented by</a:t>
            </a:r>
          </a:p>
          <a:p>
            <a:r>
              <a:rPr lang="en-AU" sz="1400" dirty="0" err="1"/>
              <a:t>Abeyakoon</a:t>
            </a:r>
            <a:r>
              <a:rPr lang="en-AU" sz="1400" dirty="0"/>
              <a:t> (Ayesha) </a:t>
            </a:r>
            <a:r>
              <a:rPr lang="en-AU" sz="1400" dirty="0" err="1"/>
              <a:t>Karunadhipathi</a:t>
            </a:r>
            <a:endParaRPr lang="en-AU" sz="1400" dirty="0"/>
          </a:p>
          <a:p>
            <a:endParaRPr lang="en-AU" b="1" dirty="0"/>
          </a:p>
          <a:p>
            <a:r>
              <a:rPr lang="en-AU" b="1" dirty="0"/>
              <a:t>Visualisation: </a:t>
            </a:r>
          </a:p>
          <a:p>
            <a:r>
              <a:rPr lang="en-AU" sz="1400" dirty="0"/>
              <a:t>Voting distribution radar chart</a:t>
            </a:r>
          </a:p>
          <a:p>
            <a:endParaRPr lang="en-AU" dirty="0"/>
          </a:p>
          <a:p>
            <a:r>
              <a:rPr lang="en-AU" b="1" dirty="0"/>
              <a:t>Key components: </a:t>
            </a:r>
          </a:p>
          <a:p>
            <a:pPr marL="342900" indent="-342900">
              <a:buAutoNum type="arabicPeriod"/>
            </a:pPr>
            <a:r>
              <a:rPr lang="en-AU" sz="1400" dirty="0"/>
              <a:t>Radius : Votes </a:t>
            </a:r>
          </a:p>
          <a:p>
            <a:pPr marL="342900" indent="-342900">
              <a:buAutoNum type="arabicPeriod"/>
            </a:pPr>
            <a:r>
              <a:rPr lang="en-AU" sz="1400" dirty="0"/>
              <a:t>Theta </a:t>
            </a:r>
            <a:r>
              <a:rPr lang="en-AU" sz="1400" dirty="0">
                <a:latin typeface="Symbol" panose="05050102010706020507" pitchFamily="18" charset="2"/>
              </a:rPr>
              <a:t>q (</a:t>
            </a:r>
            <a:r>
              <a:rPr lang="en-AU" sz="1400" dirty="0"/>
              <a:t>Votes Male, Votes Female, Votes U18 Female, Votes U18 Male, Votes 18 to 29 Male, Votes 18 to 29 Female, Votes 30 to 44 Male, Votes 30 to 44 Female, Votes above 45 Male, Votes above 45 Female)</a:t>
            </a:r>
          </a:p>
          <a:p>
            <a:endParaRPr lang="en-AU" dirty="0"/>
          </a:p>
          <a:p>
            <a:r>
              <a:rPr lang="en-AU" b="1" dirty="0"/>
              <a:t>Key insights:</a:t>
            </a:r>
          </a:p>
          <a:p>
            <a:r>
              <a:rPr lang="en-GB" sz="1400" b="0" i="0" dirty="0">
                <a:solidFill>
                  <a:srgbClr val="1D1C1D"/>
                </a:solidFill>
                <a:effectLst/>
                <a:latin typeface="Slack-Lato"/>
              </a:rPr>
              <a:t>The voting radar chart allows us to compare movies individually and against each other.</a:t>
            </a:r>
          </a:p>
          <a:p>
            <a:endParaRPr lang="en-GB" sz="1400" dirty="0">
              <a:solidFill>
                <a:srgbClr val="1D1C1D"/>
              </a:solidFill>
              <a:latin typeface="Slack-Lato"/>
            </a:endParaRPr>
          </a:p>
          <a:p>
            <a:r>
              <a:rPr lang="en-GB" sz="1400" b="0" i="0" dirty="0">
                <a:solidFill>
                  <a:srgbClr val="1D1C1D"/>
                </a:solidFill>
                <a:effectLst/>
                <a:latin typeface="Slack-Lato"/>
              </a:rPr>
              <a:t>We can see which groups of voters (defined by their grouping or by theta </a:t>
            </a:r>
            <a:r>
              <a:rPr lang="en-AU" sz="1400" dirty="0">
                <a:latin typeface="Symbol" panose="05050102010706020507" pitchFamily="18" charset="2"/>
              </a:rPr>
              <a:t>q) </a:t>
            </a:r>
            <a:r>
              <a:rPr lang="en-GB" sz="1400" b="0" i="0" dirty="0">
                <a:solidFill>
                  <a:srgbClr val="1D1C1D"/>
                </a:solidFill>
                <a:effectLst/>
                <a:latin typeface="Slack-Lato"/>
              </a:rPr>
              <a:t>votes for the movie out of 10. In the depicted chart “12 years a slave” polled better than “127 hours”. </a:t>
            </a:r>
          </a:p>
          <a:p>
            <a:endParaRPr lang="en-GB" sz="1400" dirty="0">
              <a:solidFill>
                <a:srgbClr val="1D1C1D"/>
              </a:solidFill>
              <a:latin typeface="Slack-Lato"/>
            </a:endParaRPr>
          </a:p>
          <a:p>
            <a:r>
              <a:rPr lang="en-GB" sz="1400" b="0" i="0" dirty="0">
                <a:solidFill>
                  <a:srgbClr val="1D1C1D"/>
                </a:solidFill>
                <a:effectLst/>
                <a:latin typeface="Slack-Lato"/>
              </a:rPr>
              <a:t>The highest polling vote is the vote closest to the outer edge and inversely th</a:t>
            </a:r>
            <a:r>
              <a:rPr lang="en-GB" sz="1400" dirty="0">
                <a:solidFill>
                  <a:srgbClr val="1D1C1D"/>
                </a:solidFill>
                <a:latin typeface="Slack-Lato"/>
              </a:rPr>
              <a:t>e vote closest to the middle has polled the least. </a:t>
            </a:r>
            <a:endParaRPr lang="en-GB" sz="1400" b="0" i="0" dirty="0">
              <a:solidFill>
                <a:srgbClr val="1D1C1D"/>
              </a:solidFill>
              <a:effectLst/>
              <a:latin typeface="Slack-Lato"/>
            </a:endParaRPr>
          </a:p>
          <a:p>
            <a:endParaRPr lang="en-GB" sz="1400" dirty="0">
              <a:solidFill>
                <a:srgbClr val="1D1C1D"/>
              </a:solidFill>
              <a:latin typeface="Slack-Lato"/>
            </a:endParaRPr>
          </a:p>
          <a:p>
            <a:endParaRPr lang="en-AU" sz="1400" dirty="0"/>
          </a:p>
        </p:txBody>
      </p:sp>
      <p:pic>
        <p:nvPicPr>
          <p:cNvPr id="3" name="Picture 2">
            <a:extLst>
              <a:ext uri="{FF2B5EF4-FFF2-40B4-BE49-F238E27FC236}">
                <a16:creationId xmlns:a16="http://schemas.microsoft.com/office/drawing/2014/main" id="{5B71D616-2587-DB5C-5FC3-8658F159DDBD}"/>
              </a:ext>
            </a:extLst>
          </p:cNvPr>
          <p:cNvPicPr>
            <a:picLocks noChangeAspect="1"/>
          </p:cNvPicPr>
          <p:nvPr/>
        </p:nvPicPr>
        <p:blipFill>
          <a:blip r:embed="rId3"/>
          <a:stretch>
            <a:fillRect/>
          </a:stretch>
        </p:blipFill>
        <p:spPr>
          <a:xfrm>
            <a:off x="335354" y="1615535"/>
            <a:ext cx="5666352" cy="3626929"/>
          </a:xfrm>
          <a:prstGeom prst="rect">
            <a:avLst/>
          </a:prstGeom>
        </p:spPr>
      </p:pic>
    </p:spTree>
    <p:extLst>
      <p:ext uri="{BB962C8B-B14F-4D97-AF65-F5344CB8AC3E}">
        <p14:creationId xmlns:p14="http://schemas.microsoft.com/office/powerpoint/2010/main" val="205429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0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intage movie countdown 3">
            <a:extLst>
              <a:ext uri="{FF2B5EF4-FFF2-40B4-BE49-F238E27FC236}">
                <a16:creationId xmlns:a16="http://schemas.microsoft.com/office/drawing/2014/main" id="{1AA763CA-F20B-FDF6-8848-6782CFD38B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9196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intage movie countdown 2">
            <a:extLst>
              <a:ext uri="{FF2B5EF4-FFF2-40B4-BE49-F238E27FC236}">
                <a16:creationId xmlns:a16="http://schemas.microsoft.com/office/drawing/2014/main" id="{75F77E13-BCCB-6AE2-5FBA-C4AE1B5A61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538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ntage movie countdown 1">
            <a:extLst>
              <a:ext uri="{FF2B5EF4-FFF2-40B4-BE49-F238E27FC236}">
                <a16:creationId xmlns:a16="http://schemas.microsoft.com/office/drawing/2014/main" id="{0D80A37D-E980-AC6D-ECDF-15B56A4CBB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28883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 2" title="Women in the cinema">
            <a:hlinkClick r:id="" action="ppaction://media"/>
            <a:extLst>
              <a:ext uri="{FF2B5EF4-FFF2-40B4-BE49-F238E27FC236}">
                <a16:creationId xmlns:a16="http://schemas.microsoft.com/office/drawing/2014/main" id="{3E8540C7-EF23-8584-256B-A672C59847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7044813"/>
          </a:xfrm>
          <a:prstGeom prst="rect">
            <a:avLst/>
          </a:prstGeom>
        </p:spPr>
      </p:pic>
      <p:sp>
        <p:nvSpPr>
          <p:cNvPr id="9" name="TextBox 8">
            <a:extLst>
              <a:ext uri="{FF2B5EF4-FFF2-40B4-BE49-F238E27FC236}">
                <a16:creationId xmlns:a16="http://schemas.microsoft.com/office/drawing/2014/main" id="{141C7A6A-311E-A78A-2FAB-6D043CCE8242}"/>
              </a:ext>
            </a:extLst>
          </p:cNvPr>
          <p:cNvSpPr txBox="1"/>
          <p:nvPr/>
        </p:nvSpPr>
        <p:spPr>
          <a:xfrm>
            <a:off x="565635" y="304105"/>
            <a:ext cx="11060729" cy="1200329"/>
          </a:xfrm>
          <a:prstGeom prst="rect">
            <a:avLst/>
          </a:prstGeom>
          <a:noFill/>
        </p:spPr>
        <p:txBody>
          <a:bodyPr wrap="square" rtlCol="0">
            <a:spAutoFit/>
          </a:bodyPr>
          <a:lstStyle/>
          <a:p>
            <a:pPr algn="ctr"/>
            <a:r>
              <a:rPr lang="en-GB" sz="4400" b="0" i="0" dirty="0">
                <a:solidFill>
                  <a:schemeClr val="bg1"/>
                </a:solidFill>
                <a:effectLst/>
                <a:latin typeface="Arial Black" panose="020B0A04020102020204" pitchFamily="34" charset="0"/>
              </a:rPr>
              <a:t>Exploring Movie Data Analytics: </a:t>
            </a:r>
            <a:r>
              <a:rPr lang="en-GB" sz="2800" b="0" i="0" dirty="0">
                <a:solidFill>
                  <a:schemeClr val="bg1"/>
                </a:solidFill>
                <a:effectLst/>
                <a:latin typeface="Arial Black" panose="020B0A04020102020204" pitchFamily="34" charset="0"/>
              </a:rPr>
              <a:t>Visualizing Ratings, Budgets, and Box Office Earnings</a:t>
            </a:r>
            <a:endParaRPr lang="en-AU" sz="6000" dirty="0">
              <a:solidFill>
                <a:schemeClr val="bg1"/>
              </a:solidFill>
              <a:latin typeface="Arial Black" panose="020B0A04020102020204" pitchFamily="34" charset="0"/>
            </a:endParaRPr>
          </a:p>
        </p:txBody>
      </p:sp>
      <p:sp>
        <p:nvSpPr>
          <p:cNvPr id="4" name="TextBox 3">
            <a:extLst>
              <a:ext uri="{FF2B5EF4-FFF2-40B4-BE49-F238E27FC236}">
                <a16:creationId xmlns:a16="http://schemas.microsoft.com/office/drawing/2014/main" id="{B476A2D8-D6CA-3F27-6388-0A206FB708CB}"/>
              </a:ext>
            </a:extLst>
          </p:cNvPr>
          <p:cNvSpPr txBox="1"/>
          <p:nvPr/>
        </p:nvSpPr>
        <p:spPr>
          <a:xfrm>
            <a:off x="9635612" y="5250425"/>
            <a:ext cx="3529218" cy="1077218"/>
          </a:xfrm>
          <a:prstGeom prst="rect">
            <a:avLst/>
          </a:prstGeom>
          <a:noFill/>
        </p:spPr>
        <p:txBody>
          <a:bodyPr wrap="square" rtlCol="0">
            <a:spAutoFit/>
          </a:bodyPr>
          <a:lstStyle/>
          <a:p>
            <a:r>
              <a:rPr lang="en-AU" sz="1600" dirty="0">
                <a:solidFill>
                  <a:schemeClr val="bg1"/>
                </a:solidFill>
                <a:latin typeface="Arial Black" panose="020B0A04020102020204" pitchFamily="34" charset="0"/>
              </a:rPr>
              <a:t>Theo Demetriou</a:t>
            </a:r>
          </a:p>
          <a:p>
            <a:r>
              <a:rPr lang="en-AU" sz="1600" dirty="0">
                <a:solidFill>
                  <a:schemeClr val="bg1"/>
                </a:solidFill>
                <a:latin typeface="Arial Black" panose="020B0A04020102020204" pitchFamily="34" charset="0"/>
              </a:rPr>
              <a:t>Ayesha </a:t>
            </a:r>
            <a:r>
              <a:rPr lang="en-AU" sz="1600" dirty="0" err="1">
                <a:solidFill>
                  <a:schemeClr val="bg1"/>
                </a:solidFill>
                <a:latin typeface="Arial Black" panose="020B0A04020102020204" pitchFamily="34" charset="0"/>
              </a:rPr>
              <a:t>Abeyakoon</a:t>
            </a:r>
            <a:endParaRPr lang="en-AU" sz="1600" dirty="0">
              <a:solidFill>
                <a:schemeClr val="bg1"/>
              </a:solidFill>
              <a:latin typeface="Arial Black" panose="020B0A04020102020204" pitchFamily="34" charset="0"/>
            </a:endParaRPr>
          </a:p>
          <a:p>
            <a:r>
              <a:rPr lang="en-AU" sz="1600" dirty="0">
                <a:solidFill>
                  <a:schemeClr val="bg1"/>
                </a:solidFill>
                <a:latin typeface="Arial Black" panose="020B0A04020102020204" pitchFamily="34" charset="0"/>
              </a:rPr>
              <a:t>Jun Kah Yong</a:t>
            </a:r>
          </a:p>
          <a:p>
            <a:r>
              <a:rPr lang="en-AU" sz="1600" dirty="0" err="1">
                <a:solidFill>
                  <a:schemeClr val="bg1"/>
                </a:solidFill>
                <a:latin typeface="Arial Black" panose="020B0A04020102020204" pitchFamily="34" charset="0"/>
              </a:rPr>
              <a:t>Deldata</a:t>
            </a:r>
            <a:r>
              <a:rPr lang="en-AU" sz="1600" dirty="0">
                <a:solidFill>
                  <a:schemeClr val="bg1"/>
                </a:solidFill>
                <a:latin typeface="Arial Black" panose="020B0A04020102020204" pitchFamily="34" charset="0"/>
              </a:rPr>
              <a:t> Musa</a:t>
            </a:r>
          </a:p>
        </p:txBody>
      </p:sp>
    </p:spTree>
    <p:extLst>
      <p:ext uri="{BB962C8B-B14F-4D97-AF65-F5344CB8AC3E}">
        <p14:creationId xmlns:p14="http://schemas.microsoft.com/office/powerpoint/2010/main" val="195223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uster of stars in the night sky">
            <a:extLst>
              <a:ext uri="{FF2B5EF4-FFF2-40B4-BE49-F238E27FC236}">
                <a16:creationId xmlns:a16="http://schemas.microsoft.com/office/drawing/2014/main" id="{5B1E8775-A9DC-9228-721B-F201A44F3A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B9710BE4-F408-7190-09CD-1543A7F50833}"/>
              </a:ext>
            </a:extLst>
          </p:cNvPr>
          <p:cNvSpPr txBox="1"/>
          <p:nvPr/>
        </p:nvSpPr>
        <p:spPr>
          <a:xfrm>
            <a:off x="-1503401" y="4649086"/>
            <a:ext cx="15595041" cy="8956298"/>
          </a:xfrm>
          <a:prstGeom prst="rect">
            <a:avLst/>
          </a:prstGeom>
          <a:noFill/>
        </p:spPr>
        <p:txBody>
          <a:bodyPr wrap="square" rtlCol="0">
            <a:spAutoFit/>
            <a:scene3d>
              <a:camera prst="perspectiveRelaxed"/>
              <a:lightRig rig="threePt" dir="t"/>
            </a:scene3d>
          </a:bodyPr>
          <a:lstStyle/>
          <a:p>
            <a:r>
              <a:rPr lang="en-AU" sz="4800" dirty="0">
                <a:solidFill>
                  <a:srgbClr val="FFFF00"/>
                </a:solidFill>
                <a:latin typeface="Franklin Gothic Book" panose="020B0503020102020204" pitchFamily="34" charset="0"/>
              </a:rPr>
              <a:t>During a time of data unrest, it is pivotal that we maintain data ethics. Our Readme section is designed to include guidelines and information of how our data is handled, managed and used within the project. It was important to use the data responsibly to avoid bias or discrimination . </a:t>
            </a:r>
          </a:p>
          <a:p>
            <a:r>
              <a:rPr lang="en-AU" sz="4800" dirty="0">
                <a:solidFill>
                  <a:srgbClr val="FFFF00"/>
                </a:solidFill>
                <a:latin typeface="Franklin Gothic Book" panose="020B0503020102020204" pitchFamily="34" charset="0"/>
              </a:rPr>
              <a:t>Data was stored in a </a:t>
            </a:r>
            <a:r>
              <a:rPr lang="en-AU" sz="4800" dirty="0" err="1">
                <a:solidFill>
                  <a:srgbClr val="FFFF00"/>
                </a:solidFill>
                <a:latin typeface="Franklin Gothic Book" panose="020B0503020102020204" pitchFamily="34" charset="0"/>
              </a:rPr>
              <a:t>json</a:t>
            </a:r>
            <a:r>
              <a:rPr lang="en-AU" sz="4800" dirty="0">
                <a:solidFill>
                  <a:srgbClr val="FFFF00"/>
                </a:solidFill>
                <a:latin typeface="Franklin Gothic Book" panose="020B0503020102020204" pitchFamily="34" charset="0"/>
              </a:rPr>
              <a:t> output file (and every attempt made to stop it being stolen by the Empire)</a:t>
            </a:r>
          </a:p>
          <a:p>
            <a:endParaRPr lang="en-AU" sz="4800" dirty="0">
              <a:solidFill>
                <a:srgbClr val="FFFF00"/>
              </a:solidFill>
              <a:latin typeface="Franklin Gothic Book" panose="020B0503020102020204" pitchFamily="34" charset="0"/>
            </a:endParaRPr>
          </a:p>
          <a:p>
            <a:r>
              <a:rPr lang="en-AU" sz="4800" dirty="0">
                <a:solidFill>
                  <a:srgbClr val="FFFF00"/>
                </a:solidFill>
                <a:latin typeface="Franklin Gothic Book" panose="020B0503020102020204" pitchFamily="34" charset="0"/>
              </a:rPr>
              <a:t>“Pursued by the Empires Sinister agents” Ayesha, </a:t>
            </a:r>
            <a:r>
              <a:rPr lang="en-AU" sz="4800" dirty="0" err="1">
                <a:solidFill>
                  <a:srgbClr val="FFFF00"/>
                </a:solidFill>
                <a:latin typeface="Franklin Gothic Book" panose="020B0503020102020204" pitchFamily="34" charset="0"/>
              </a:rPr>
              <a:t>Deldata</a:t>
            </a:r>
            <a:r>
              <a:rPr lang="en-AU" sz="4800" dirty="0">
                <a:solidFill>
                  <a:srgbClr val="FFFF00"/>
                </a:solidFill>
                <a:latin typeface="Franklin Gothic Book" panose="020B0503020102020204" pitchFamily="34" charset="0"/>
              </a:rPr>
              <a:t>, Jun and Theo race back home to brief their class on their project …….( “and to restore freedom to the galaxy”)  …………..</a:t>
            </a:r>
          </a:p>
        </p:txBody>
      </p:sp>
    </p:spTree>
    <p:extLst>
      <p:ext uri="{BB962C8B-B14F-4D97-AF65-F5344CB8AC3E}">
        <p14:creationId xmlns:p14="http://schemas.microsoft.com/office/powerpoint/2010/main" val="138430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25000" decel="25000" fill="hold" grpId="0" nodeType="withEffect">
                                  <p:stCondLst>
                                    <p:cond delay="0"/>
                                  </p:stCondLst>
                                  <p:childTnLst>
                                    <p:animMotion origin="layout" path="M 3.95833E-6 2.96296E-6 L 3.95833E-6 -1.40834 " pathEditMode="relative" rAng="0" ptsTypes="AA">
                                      <p:cBhvr>
                                        <p:cTn id="6" dur="20000" fill="hold"/>
                                        <p:tgtEl>
                                          <p:spTgt spid="7"/>
                                        </p:tgtEl>
                                        <p:attrNameLst>
                                          <p:attrName>ppt_x</p:attrName>
                                          <p:attrName>ppt_y</p:attrName>
                                        </p:attrNameLst>
                                      </p:cBhvr>
                                      <p:rCtr x="0" y="-70417"/>
                                    </p:animMotion>
                                  </p:childTnLst>
                                </p:cTn>
                              </p:par>
                              <p:par>
                                <p:cTn id="7" presetID="6" presetClass="emph" presetSubtype="0" fill="hold" grpId="1" nodeType="withEffect">
                                  <p:stCondLst>
                                    <p:cond delay="0"/>
                                  </p:stCondLst>
                                  <p:childTnLst>
                                    <p:animScale>
                                      <p:cBhvr>
                                        <p:cTn id="8" dur="20000" fill="hold"/>
                                        <p:tgtEl>
                                          <p:spTgt spid="7"/>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ene board in red background">
            <a:extLst>
              <a:ext uri="{FF2B5EF4-FFF2-40B4-BE49-F238E27FC236}">
                <a16:creationId xmlns:a16="http://schemas.microsoft.com/office/drawing/2014/main" id="{65A6B0B2-4FEC-8CD5-49B0-A3B2093642EA}"/>
              </a:ext>
            </a:extLst>
          </p:cNvPr>
          <p:cNvPicPr>
            <a:picLocks noChangeAspect="1"/>
          </p:cNvPicPr>
          <p:nvPr/>
        </p:nvPicPr>
        <p:blipFill rotWithShape="1">
          <a:blip r:embed="rId2">
            <a:extLst>
              <a:ext uri="{28A0092B-C50C-407E-A947-70E740481C1C}">
                <a14:useLocalDpi xmlns:a14="http://schemas.microsoft.com/office/drawing/2010/main" val="0"/>
              </a:ext>
            </a:extLst>
          </a:blip>
          <a:srcRect l="11048" t="32688" r="30486"/>
          <a:stretch/>
        </p:blipFill>
        <p:spPr>
          <a:xfrm>
            <a:off x="1" y="0"/>
            <a:ext cx="7705075" cy="6858000"/>
          </a:xfrm>
          <a:custGeom>
            <a:avLst/>
            <a:gdLst/>
            <a:ahLst/>
            <a:cxnLst/>
            <a:rect l="l" t="t" r="r" b="b"/>
            <a:pathLst>
              <a:path w="7705075" h="6858000">
                <a:moveTo>
                  <a:pt x="5068399" y="231904"/>
                </a:moveTo>
                <a:lnTo>
                  <a:pt x="5104523" y="349553"/>
                </a:lnTo>
                <a:lnTo>
                  <a:pt x="5032653" y="349553"/>
                </a:lnTo>
                <a:close/>
                <a:moveTo>
                  <a:pt x="3896825" y="231904"/>
                </a:moveTo>
                <a:lnTo>
                  <a:pt x="3932948" y="349553"/>
                </a:lnTo>
                <a:lnTo>
                  <a:pt x="3861078" y="349553"/>
                </a:lnTo>
                <a:close/>
                <a:moveTo>
                  <a:pt x="6823418" y="218063"/>
                </a:moveTo>
                <a:cubicBezTo>
                  <a:pt x="6803028" y="218063"/>
                  <a:pt x="6786657" y="225281"/>
                  <a:pt x="6774305" y="239718"/>
                </a:cubicBezTo>
                <a:cubicBezTo>
                  <a:pt x="6761952" y="254154"/>
                  <a:pt x="6755776" y="278041"/>
                  <a:pt x="6755776" y="311378"/>
                </a:cubicBezTo>
                <a:cubicBezTo>
                  <a:pt x="6755776" y="344418"/>
                  <a:pt x="6761915" y="368156"/>
                  <a:pt x="6774193" y="382593"/>
                </a:cubicBezTo>
                <a:cubicBezTo>
                  <a:pt x="6786471" y="397029"/>
                  <a:pt x="6803177" y="404247"/>
                  <a:pt x="6824311" y="404247"/>
                </a:cubicBezTo>
                <a:cubicBezTo>
                  <a:pt x="6846040" y="404247"/>
                  <a:pt x="6862857" y="397178"/>
                  <a:pt x="6874764" y="383039"/>
                </a:cubicBezTo>
                <a:cubicBezTo>
                  <a:pt x="6886670" y="368900"/>
                  <a:pt x="6892623" y="343525"/>
                  <a:pt x="6892623" y="306913"/>
                </a:cubicBezTo>
                <a:cubicBezTo>
                  <a:pt x="6892623" y="276106"/>
                  <a:pt x="6886409" y="253596"/>
                  <a:pt x="6873982" y="239383"/>
                </a:cubicBezTo>
                <a:cubicBezTo>
                  <a:pt x="6861555" y="225170"/>
                  <a:pt x="6844700" y="218063"/>
                  <a:pt x="6823418" y="218063"/>
                </a:cubicBezTo>
                <a:close/>
                <a:moveTo>
                  <a:pt x="5918543" y="218063"/>
                </a:moveTo>
                <a:cubicBezTo>
                  <a:pt x="5939825" y="218063"/>
                  <a:pt x="5956680" y="225170"/>
                  <a:pt x="5969107" y="239383"/>
                </a:cubicBezTo>
                <a:cubicBezTo>
                  <a:pt x="5981534" y="253596"/>
                  <a:pt x="5987748" y="276106"/>
                  <a:pt x="5987748" y="306913"/>
                </a:cubicBezTo>
                <a:cubicBezTo>
                  <a:pt x="5987748" y="343525"/>
                  <a:pt x="5981795" y="368900"/>
                  <a:pt x="5969889" y="383039"/>
                </a:cubicBezTo>
                <a:cubicBezTo>
                  <a:pt x="5957982" y="397178"/>
                  <a:pt x="5941165" y="404247"/>
                  <a:pt x="5919436" y="404247"/>
                </a:cubicBezTo>
                <a:cubicBezTo>
                  <a:pt x="5898302" y="404247"/>
                  <a:pt x="5881596" y="397029"/>
                  <a:pt x="5869318" y="382593"/>
                </a:cubicBezTo>
                <a:cubicBezTo>
                  <a:pt x="5857040" y="368156"/>
                  <a:pt x="5850900" y="344418"/>
                  <a:pt x="5850900" y="311378"/>
                </a:cubicBezTo>
                <a:cubicBezTo>
                  <a:pt x="5850900" y="278041"/>
                  <a:pt x="5857077" y="254154"/>
                  <a:pt x="5869430" y="239718"/>
                </a:cubicBezTo>
                <a:cubicBezTo>
                  <a:pt x="5881782" y="225281"/>
                  <a:pt x="5898153" y="218063"/>
                  <a:pt x="5918543" y="218063"/>
                </a:cubicBezTo>
                <a:close/>
                <a:moveTo>
                  <a:pt x="7429148" y="147072"/>
                </a:moveTo>
                <a:lnTo>
                  <a:pt x="7700164" y="147072"/>
                </a:lnTo>
                <a:lnTo>
                  <a:pt x="7700164" y="216947"/>
                </a:lnTo>
                <a:lnTo>
                  <a:pt x="7530500" y="216947"/>
                </a:lnTo>
                <a:lnTo>
                  <a:pt x="7530500" y="268962"/>
                </a:lnTo>
                <a:lnTo>
                  <a:pt x="7687886" y="268962"/>
                </a:lnTo>
                <a:lnTo>
                  <a:pt x="7687886" y="335712"/>
                </a:lnTo>
                <a:lnTo>
                  <a:pt x="7530500" y="335712"/>
                </a:lnTo>
                <a:lnTo>
                  <a:pt x="7530500" y="400229"/>
                </a:lnTo>
                <a:lnTo>
                  <a:pt x="7705075" y="400229"/>
                </a:lnTo>
                <a:lnTo>
                  <a:pt x="7705075" y="474345"/>
                </a:lnTo>
                <a:lnTo>
                  <a:pt x="7429148" y="474345"/>
                </a:lnTo>
                <a:close/>
                <a:moveTo>
                  <a:pt x="7049041" y="147072"/>
                </a:moveTo>
                <a:lnTo>
                  <a:pt x="7143473" y="147072"/>
                </a:lnTo>
                <a:lnTo>
                  <a:pt x="7266702" y="328135"/>
                </a:lnTo>
                <a:lnTo>
                  <a:pt x="7266702" y="147072"/>
                </a:lnTo>
                <a:lnTo>
                  <a:pt x="7362027" y="147072"/>
                </a:lnTo>
                <a:lnTo>
                  <a:pt x="7362027" y="474345"/>
                </a:lnTo>
                <a:lnTo>
                  <a:pt x="7266702" y="474345"/>
                </a:lnTo>
                <a:lnTo>
                  <a:pt x="7144143" y="294649"/>
                </a:lnTo>
                <a:lnTo>
                  <a:pt x="7144143" y="474345"/>
                </a:lnTo>
                <a:lnTo>
                  <a:pt x="7049041" y="474345"/>
                </a:lnTo>
                <a:close/>
                <a:moveTo>
                  <a:pt x="6144166" y="147072"/>
                </a:moveTo>
                <a:lnTo>
                  <a:pt x="6238598" y="147072"/>
                </a:lnTo>
                <a:lnTo>
                  <a:pt x="6361827" y="328135"/>
                </a:lnTo>
                <a:lnTo>
                  <a:pt x="6361827" y="147072"/>
                </a:lnTo>
                <a:lnTo>
                  <a:pt x="6457152" y="147072"/>
                </a:lnTo>
                <a:lnTo>
                  <a:pt x="6457152" y="474345"/>
                </a:lnTo>
                <a:lnTo>
                  <a:pt x="6361827" y="474345"/>
                </a:lnTo>
                <a:lnTo>
                  <a:pt x="6239267" y="294649"/>
                </a:lnTo>
                <a:lnTo>
                  <a:pt x="6239267" y="474345"/>
                </a:lnTo>
                <a:lnTo>
                  <a:pt x="6144166" y="474345"/>
                </a:lnTo>
                <a:close/>
                <a:moveTo>
                  <a:pt x="5585540" y="147072"/>
                </a:moveTo>
                <a:lnTo>
                  <a:pt x="5585540" y="474345"/>
                </a:lnTo>
                <a:lnTo>
                  <a:pt x="5686892" y="474345"/>
                </a:lnTo>
                <a:lnTo>
                  <a:pt x="5686892" y="147072"/>
                </a:lnTo>
                <a:close/>
                <a:moveTo>
                  <a:pt x="5225153" y="147072"/>
                </a:moveTo>
                <a:lnTo>
                  <a:pt x="5225153" y="227886"/>
                </a:lnTo>
                <a:lnTo>
                  <a:pt x="5328290" y="227886"/>
                </a:lnTo>
                <a:lnTo>
                  <a:pt x="5328290" y="474345"/>
                </a:lnTo>
                <a:lnTo>
                  <a:pt x="5429419" y="474345"/>
                </a:lnTo>
                <a:lnTo>
                  <a:pt x="5429419" y="227886"/>
                </a:lnTo>
                <a:lnTo>
                  <a:pt x="5532557" y="227886"/>
                </a:lnTo>
                <a:lnTo>
                  <a:pt x="5532557" y="147072"/>
                </a:lnTo>
                <a:close/>
                <a:moveTo>
                  <a:pt x="5014486" y="147072"/>
                </a:moveTo>
                <a:lnTo>
                  <a:pt x="4891480" y="474345"/>
                </a:lnTo>
                <a:lnTo>
                  <a:pt x="4994736" y="474345"/>
                </a:lnTo>
                <a:lnTo>
                  <a:pt x="5010688" y="420320"/>
                </a:lnTo>
                <a:lnTo>
                  <a:pt x="5125501" y="420320"/>
                </a:lnTo>
                <a:lnTo>
                  <a:pt x="5141874" y="474345"/>
                </a:lnTo>
                <a:lnTo>
                  <a:pt x="5247774" y="474345"/>
                </a:lnTo>
                <a:lnTo>
                  <a:pt x="5124796" y="147072"/>
                </a:lnTo>
                <a:close/>
                <a:moveTo>
                  <a:pt x="4413965" y="147072"/>
                </a:moveTo>
                <a:lnTo>
                  <a:pt x="4413965" y="474345"/>
                </a:lnTo>
                <a:lnTo>
                  <a:pt x="4515317" y="474345"/>
                </a:lnTo>
                <a:lnTo>
                  <a:pt x="4515317" y="147072"/>
                </a:lnTo>
                <a:close/>
                <a:moveTo>
                  <a:pt x="4105147" y="147072"/>
                </a:moveTo>
                <a:lnTo>
                  <a:pt x="4105147" y="474345"/>
                </a:lnTo>
                <a:lnTo>
                  <a:pt x="4364108" y="474345"/>
                </a:lnTo>
                <a:lnTo>
                  <a:pt x="4364108" y="393755"/>
                </a:lnTo>
                <a:lnTo>
                  <a:pt x="4206275" y="393755"/>
                </a:lnTo>
                <a:lnTo>
                  <a:pt x="4206275" y="147072"/>
                </a:lnTo>
                <a:close/>
                <a:moveTo>
                  <a:pt x="3842911" y="147072"/>
                </a:moveTo>
                <a:lnTo>
                  <a:pt x="3719905" y="474345"/>
                </a:lnTo>
                <a:lnTo>
                  <a:pt x="3823162" y="474345"/>
                </a:lnTo>
                <a:lnTo>
                  <a:pt x="3839113" y="420320"/>
                </a:lnTo>
                <a:lnTo>
                  <a:pt x="3953926" y="420320"/>
                </a:lnTo>
                <a:lnTo>
                  <a:pt x="3970299" y="474345"/>
                </a:lnTo>
                <a:lnTo>
                  <a:pt x="4076200" y="474345"/>
                </a:lnTo>
                <a:lnTo>
                  <a:pt x="3953221" y="147072"/>
                </a:lnTo>
                <a:close/>
                <a:moveTo>
                  <a:pt x="3390995" y="147072"/>
                </a:moveTo>
                <a:lnTo>
                  <a:pt x="3390995" y="342057"/>
                </a:lnTo>
                <a:cubicBezTo>
                  <a:pt x="3390995" y="358118"/>
                  <a:pt x="3394120" y="376560"/>
                  <a:pt x="3400371" y="397382"/>
                </a:cubicBezTo>
                <a:cubicBezTo>
                  <a:pt x="3404241" y="410321"/>
                  <a:pt x="3411421" y="422888"/>
                  <a:pt x="3421914" y="435084"/>
                </a:cubicBezTo>
                <a:cubicBezTo>
                  <a:pt x="3432406" y="447280"/>
                  <a:pt x="3443978" y="456687"/>
                  <a:pt x="3456628" y="463305"/>
                </a:cubicBezTo>
                <a:cubicBezTo>
                  <a:pt x="3469278" y="469923"/>
                  <a:pt x="3485017" y="474348"/>
                  <a:pt x="3503844" y="476579"/>
                </a:cubicBezTo>
                <a:cubicBezTo>
                  <a:pt x="3522670" y="478811"/>
                  <a:pt x="3540046" y="479926"/>
                  <a:pt x="3555971" y="479926"/>
                </a:cubicBezTo>
                <a:cubicBezTo>
                  <a:pt x="3583504" y="479926"/>
                  <a:pt x="3607093" y="476282"/>
                  <a:pt x="3626739" y="468994"/>
                </a:cubicBezTo>
                <a:cubicBezTo>
                  <a:pt x="3640877" y="463790"/>
                  <a:pt x="3654383" y="454755"/>
                  <a:pt x="3667257" y="441890"/>
                </a:cubicBezTo>
                <a:cubicBezTo>
                  <a:pt x="3680131" y="429024"/>
                  <a:pt x="3689581" y="414002"/>
                  <a:pt x="3695609" y="396824"/>
                </a:cubicBezTo>
                <a:cubicBezTo>
                  <a:pt x="3701636" y="379646"/>
                  <a:pt x="3704650" y="361390"/>
                  <a:pt x="3704650" y="342057"/>
                </a:cubicBezTo>
                <a:lnTo>
                  <a:pt x="3704650" y="147072"/>
                </a:lnTo>
                <a:lnTo>
                  <a:pt x="3603745" y="147072"/>
                </a:lnTo>
                <a:lnTo>
                  <a:pt x="3603745" y="346699"/>
                </a:lnTo>
                <a:cubicBezTo>
                  <a:pt x="3603745" y="364840"/>
                  <a:pt x="3598796" y="378855"/>
                  <a:pt x="3588899" y="388744"/>
                </a:cubicBezTo>
                <a:cubicBezTo>
                  <a:pt x="3579002" y="398633"/>
                  <a:pt x="3565347" y="403577"/>
                  <a:pt x="3547934" y="403577"/>
                </a:cubicBezTo>
                <a:cubicBezTo>
                  <a:pt x="3530372" y="403577"/>
                  <a:pt x="3516643" y="398559"/>
                  <a:pt x="3506746" y="388522"/>
                </a:cubicBezTo>
                <a:cubicBezTo>
                  <a:pt x="3496849" y="378486"/>
                  <a:pt x="3491900" y="364545"/>
                  <a:pt x="3491900" y="346699"/>
                </a:cubicBezTo>
                <a:lnTo>
                  <a:pt x="3491900" y="147072"/>
                </a:lnTo>
                <a:close/>
                <a:moveTo>
                  <a:pt x="2880440" y="147072"/>
                </a:moveTo>
                <a:lnTo>
                  <a:pt x="2880440" y="474345"/>
                </a:lnTo>
                <a:lnTo>
                  <a:pt x="2981792" y="474345"/>
                </a:lnTo>
                <a:lnTo>
                  <a:pt x="2981792" y="147072"/>
                </a:lnTo>
                <a:close/>
                <a:moveTo>
                  <a:pt x="2491850" y="147072"/>
                </a:moveTo>
                <a:lnTo>
                  <a:pt x="2615449" y="474345"/>
                </a:lnTo>
                <a:lnTo>
                  <a:pt x="2725061" y="474345"/>
                </a:lnTo>
                <a:lnTo>
                  <a:pt x="2846582" y="147072"/>
                </a:lnTo>
                <a:lnTo>
                  <a:pt x="2743943" y="147072"/>
                </a:lnTo>
                <a:lnTo>
                  <a:pt x="2671225" y="382593"/>
                </a:lnTo>
                <a:lnTo>
                  <a:pt x="2597565" y="147072"/>
                </a:lnTo>
                <a:close/>
                <a:moveTo>
                  <a:pt x="6823641" y="141491"/>
                </a:moveTo>
                <a:cubicBezTo>
                  <a:pt x="6878112" y="141491"/>
                  <a:pt x="6920082" y="156113"/>
                  <a:pt x="6949550" y="185358"/>
                </a:cubicBezTo>
                <a:cubicBezTo>
                  <a:pt x="6979018" y="214603"/>
                  <a:pt x="6993752" y="255568"/>
                  <a:pt x="6993752" y="308253"/>
                </a:cubicBezTo>
                <a:cubicBezTo>
                  <a:pt x="6993752" y="346502"/>
                  <a:pt x="6987315" y="377867"/>
                  <a:pt x="6974441" y="402349"/>
                </a:cubicBezTo>
                <a:cubicBezTo>
                  <a:pt x="6961568" y="426832"/>
                  <a:pt x="6942964" y="445882"/>
                  <a:pt x="6918631" y="459500"/>
                </a:cubicBezTo>
                <a:cubicBezTo>
                  <a:pt x="6894297" y="473117"/>
                  <a:pt x="6863974" y="479926"/>
                  <a:pt x="6827660" y="479926"/>
                </a:cubicBezTo>
                <a:cubicBezTo>
                  <a:pt x="6790750" y="479926"/>
                  <a:pt x="6760203" y="474047"/>
                  <a:pt x="6736019" y="462290"/>
                </a:cubicBezTo>
                <a:cubicBezTo>
                  <a:pt x="6711834" y="450533"/>
                  <a:pt x="6692226" y="431929"/>
                  <a:pt x="6677194" y="406479"/>
                </a:cubicBezTo>
                <a:cubicBezTo>
                  <a:pt x="6662163" y="381030"/>
                  <a:pt x="6654647" y="349181"/>
                  <a:pt x="6654647" y="310932"/>
                </a:cubicBezTo>
                <a:cubicBezTo>
                  <a:pt x="6654647" y="257502"/>
                  <a:pt x="6669530" y="215905"/>
                  <a:pt x="6699295" y="186139"/>
                </a:cubicBezTo>
                <a:cubicBezTo>
                  <a:pt x="6729061" y="156374"/>
                  <a:pt x="6770510" y="141491"/>
                  <a:pt x="6823641" y="141491"/>
                </a:cubicBezTo>
                <a:close/>
                <a:moveTo>
                  <a:pt x="5918766" y="141491"/>
                </a:moveTo>
                <a:cubicBezTo>
                  <a:pt x="5865634" y="141491"/>
                  <a:pt x="5824186" y="156374"/>
                  <a:pt x="5794420" y="186139"/>
                </a:cubicBezTo>
                <a:cubicBezTo>
                  <a:pt x="5764655" y="215905"/>
                  <a:pt x="5749772" y="257502"/>
                  <a:pt x="5749772" y="310932"/>
                </a:cubicBezTo>
                <a:cubicBezTo>
                  <a:pt x="5749772" y="349181"/>
                  <a:pt x="5757288" y="381030"/>
                  <a:pt x="5772319" y="406479"/>
                </a:cubicBezTo>
                <a:cubicBezTo>
                  <a:pt x="5787351" y="431929"/>
                  <a:pt x="5806959" y="450533"/>
                  <a:pt x="5831143" y="462290"/>
                </a:cubicBezTo>
                <a:cubicBezTo>
                  <a:pt x="5855328" y="474047"/>
                  <a:pt x="5885875" y="479926"/>
                  <a:pt x="5922784" y="479926"/>
                </a:cubicBezTo>
                <a:cubicBezTo>
                  <a:pt x="5959098" y="479926"/>
                  <a:pt x="5989422" y="473117"/>
                  <a:pt x="6013756" y="459500"/>
                </a:cubicBezTo>
                <a:cubicBezTo>
                  <a:pt x="6038089" y="445882"/>
                  <a:pt x="6056693" y="426832"/>
                  <a:pt x="6069566" y="402349"/>
                </a:cubicBezTo>
                <a:cubicBezTo>
                  <a:pt x="6082440" y="377867"/>
                  <a:pt x="6088877" y="346502"/>
                  <a:pt x="6088877" y="308253"/>
                </a:cubicBezTo>
                <a:cubicBezTo>
                  <a:pt x="6088877" y="255568"/>
                  <a:pt x="6074143" y="214603"/>
                  <a:pt x="6044675" y="185358"/>
                </a:cubicBezTo>
                <a:cubicBezTo>
                  <a:pt x="6015207" y="156113"/>
                  <a:pt x="5973237" y="141491"/>
                  <a:pt x="5918766" y="141491"/>
                </a:cubicBezTo>
                <a:close/>
                <a:moveTo>
                  <a:pt x="4724644" y="141491"/>
                </a:moveTo>
                <a:cubicBezTo>
                  <a:pt x="4690562" y="141491"/>
                  <a:pt x="4663736" y="145770"/>
                  <a:pt x="4644165" y="154327"/>
                </a:cubicBezTo>
                <a:cubicBezTo>
                  <a:pt x="4624594" y="162885"/>
                  <a:pt x="4609934" y="174642"/>
                  <a:pt x="4600186" y="189600"/>
                </a:cubicBezTo>
                <a:cubicBezTo>
                  <a:pt x="4590438" y="204557"/>
                  <a:pt x="4585564" y="220444"/>
                  <a:pt x="4585564" y="237262"/>
                </a:cubicBezTo>
                <a:cubicBezTo>
                  <a:pt x="4585564" y="262860"/>
                  <a:pt x="4595089" y="283919"/>
                  <a:pt x="4614139" y="300439"/>
                </a:cubicBezTo>
                <a:cubicBezTo>
                  <a:pt x="4633040" y="316959"/>
                  <a:pt x="4664666" y="330205"/>
                  <a:pt x="4709017" y="340177"/>
                </a:cubicBezTo>
                <a:cubicBezTo>
                  <a:pt x="4736103" y="346130"/>
                  <a:pt x="4753368" y="352455"/>
                  <a:pt x="4760809" y="359152"/>
                </a:cubicBezTo>
                <a:cubicBezTo>
                  <a:pt x="4768250" y="365849"/>
                  <a:pt x="4771971" y="373440"/>
                  <a:pt x="4771971" y="381923"/>
                </a:cubicBezTo>
                <a:cubicBezTo>
                  <a:pt x="4771971" y="390853"/>
                  <a:pt x="4768064" y="398703"/>
                  <a:pt x="4760251" y="405475"/>
                </a:cubicBezTo>
                <a:cubicBezTo>
                  <a:pt x="4752437" y="412247"/>
                  <a:pt x="4741312" y="415632"/>
                  <a:pt x="4726876" y="415632"/>
                </a:cubicBezTo>
                <a:cubicBezTo>
                  <a:pt x="4707528" y="415632"/>
                  <a:pt x="4692646" y="409010"/>
                  <a:pt x="4682228" y="395764"/>
                </a:cubicBezTo>
                <a:cubicBezTo>
                  <a:pt x="4675828" y="387578"/>
                  <a:pt x="4671587" y="375672"/>
                  <a:pt x="4669503" y="360045"/>
                </a:cubicBezTo>
                <a:lnTo>
                  <a:pt x="4573286" y="366073"/>
                </a:lnTo>
                <a:cubicBezTo>
                  <a:pt x="4576113" y="399113"/>
                  <a:pt x="4588243" y="426348"/>
                  <a:pt x="4609674" y="447779"/>
                </a:cubicBezTo>
                <a:cubicBezTo>
                  <a:pt x="4631105" y="469211"/>
                  <a:pt x="4669652" y="479926"/>
                  <a:pt x="4725313" y="479926"/>
                </a:cubicBezTo>
                <a:cubicBezTo>
                  <a:pt x="4757014" y="479926"/>
                  <a:pt x="4783282" y="475350"/>
                  <a:pt x="4804118" y="466197"/>
                </a:cubicBezTo>
                <a:cubicBezTo>
                  <a:pt x="4824954" y="457044"/>
                  <a:pt x="4841176" y="443612"/>
                  <a:pt x="4852785" y="425902"/>
                </a:cubicBezTo>
                <a:cubicBezTo>
                  <a:pt x="4864393" y="408191"/>
                  <a:pt x="4870197" y="388843"/>
                  <a:pt x="4870197" y="367859"/>
                </a:cubicBezTo>
                <a:cubicBezTo>
                  <a:pt x="4870197" y="349999"/>
                  <a:pt x="4865844" y="333851"/>
                  <a:pt x="4857138" y="319415"/>
                </a:cubicBezTo>
                <a:cubicBezTo>
                  <a:pt x="4848431" y="304979"/>
                  <a:pt x="4834516" y="292886"/>
                  <a:pt x="4815392" y="283138"/>
                </a:cubicBezTo>
                <a:cubicBezTo>
                  <a:pt x="4796267" y="273390"/>
                  <a:pt x="4764604" y="263753"/>
                  <a:pt x="4720402" y="254228"/>
                </a:cubicBezTo>
                <a:cubicBezTo>
                  <a:pt x="4702543" y="250508"/>
                  <a:pt x="4691232" y="246489"/>
                  <a:pt x="4686469" y="242173"/>
                </a:cubicBezTo>
                <a:cubicBezTo>
                  <a:pt x="4681558" y="238006"/>
                  <a:pt x="4679102" y="233318"/>
                  <a:pt x="4679102" y="228109"/>
                </a:cubicBezTo>
                <a:cubicBezTo>
                  <a:pt x="4679102" y="220965"/>
                  <a:pt x="4682079" y="214900"/>
                  <a:pt x="4688032" y="209915"/>
                </a:cubicBezTo>
                <a:cubicBezTo>
                  <a:pt x="4693985" y="204929"/>
                  <a:pt x="4702840" y="202436"/>
                  <a:pt x="4714598" y="202436"/>
                </a:cubicBezTo>
                <a:cubicBezTo>
                  <a:pt x="4728885" y="202436"/>
                  <a:pt x="4740084" y="205785"/>
                  <a:pt x="4748196" y="212482"/>
                </a:cubicBezTo>
                <a:cubicBezTo>
                  <a:pt x="4756307" y="219179"/>
                  <a:pt x="4761628" y="229895"/>
                  <a:pt x="4764158" y="244629"/>
                </a:cubicBezTo>
                <a:lnTo>
                  <a:pt x="4859482" y="239048"/>
                </a:lnTo>
                <a:cubicBezTo>
                  <a:pt x="4855315" y="205115"/>
                  <a:pt x="4842255" y="180372"/>
                  <a:pt x="4820303" y="164820"/>
                </a:cubicBezTo>
                <a:cubicBezTo>
                  <a:pt x="4798351" y="149267"/>
                  <a:pt x="4766464" y="141491"/>
                  <a:pt x="4724644" y="141491"/>
                </a:cubicBezTo>
                <a:close/>
                <a:moveTo>
                  <a:pt x="3191119" y="141491"/>
                </a:moveTo>
                <a:cubicBezTo>
                  <a:pt x="3157037" y="141491"/>
                  <a:pt x="3130211" y="145770"/>
                  <a:pt x="3110640" y="154327"/>
                </a:cubicBezTo>
                <a:cubicBezTo>
                  <a:pt x="3091069" y="162885"/>
                  <a:pt x="3076409" y="174642"/>
                  <a:pt x="3066661" y="189600"/>
                </a:cubicBezTo>
                <a:cubicBezTo>
                  <a:pt x="3056913" y="204557"/>
                  <a:pt x="3052039" y="220444"/>
                  <a:pt x="3052039" y="237262"/>
                </a:cubicBezTo>
                <a:cubicBezTo>
                  <a:pt x="3052039" y="262860"/>
                  <a:pt x="3061564" y="283919"/>
                  <a:pt x="3080614" y="300439"/>
                </a:cubicBezTo>
                <a:cubicBezTo>
                  <a:pt x="3099515" y="316959"/>
                  <a:pt x="3131141" y="330205"/>
                  <a:pt x="3175492" y="340177"/>
                </a:cubicBezTo>
                <a:cubicBezTo>
                  <a:pt x="3202578" y="346130"/>
                  <a:pt x="3219842" y="352455"/>
                  <a:pt x="3227284" y="359152"/>
                </a:cubicBezTo>
                <a:cubicBezTo>
                  <a:pt x="3234725" y="365849"/>
                  <a:pt x="3238446" y="373440"/>
                  <a:pt x="3238446" y="381923"/>
                </a:cubicBezTo>
                <a:cubicBezTo>
                  <a:pt x="3238446" y="390853"/>
                  <a:pt x="3234539" y="398703"/>
                  <a:pt x="3226726" y="405475"/>
                </a:cubicBezTo>
                <a:cubicBezTo>
                  <a:pt x="3218912" y="412247"/>
                  <a:pt x="3207788" y="415632"/>
                  <a:pt x="3193351" y="415632"/>
                </a:cubicBezTo>
                <a:cubicBezTo>
                  <a:pt x="3174003" y="415632"/>
                  <a:pt x="3159121" y="409010"/>
                  <a:pt x="3148703" y="395764"/>
                </a:cubicBezTo>
                <a:cubicBezTo>
                  <a:pt x="3142303" y="387578"/>
                  <a:pt x="3138061" y="375672"/>
                  <a:pt x="3135978" y="360045"/>
                </a:cubicBezTo>
                <a:lnTo>
                  <a:pt x="3039761" y="366073"/>
                </a:lnTo>
                <a:cubicBezTo>
                  <a:pt x="3042588" y="399113"/>
                  <a:pt x="3054718" y="426348"/>
                  <a:pt x="3076149" y="447779"/>
                </a:cubicBezTo>
                <a:cubicBezTo>
                  <a:pt x="3097580" y="469211"/>
                  <a:pt x="3136127" y="479926"/>
                  <a:pt x="3191788" y="479926"/>
                </a:cubicBezTo>
                <a:cubicBezTo>
                  <a:pt x="3223489" y="479926"/>
                  <a:pt x="3249757" y="475350"/>
                  <a:pt x="3270593" y="466197"/>
                </a:cubicBezTo>
                <a:cubicBezTo>
                  <a:pt x="3291429" y="457044"/>
                  <a:pt x="3307651" y="443612"/>
                  <a:pt x="3319260" y="425902"/>
                </a:cubicBezTo>
                <a:cubicBezTo>
                  <a:pt x="3330868" y="408191"/>
                  <a:pt x="3336673" y="388843"/>
                  <a:pt x="3336673" y="367859"/>
                </a:cubicBezTo>
                <a:cubicBezTo>
                  <a:pt x="3336673" y="349999"/>
                  <a:pt x="3332319" y="333851"/>
                  <a:pt x="3323613" y="319415"/>
                </a:cubicBezTo>
                <a:cubicBezTo>
                  <a:pt x="3314907" y="304979"/>
                  <a:pt x="3300991" y="292886"/>
                  <a:pt x="3281867" y="283138"/>
                </a:cubicBezTo>
                <a:cubicBezTo>
                  <a:pt x="3262742" y="273390"/>
                  <a:pt x="3231079" y="263753"/>
                  <a:pt x="3186877" y="254228"/>
                </a:cubicBezTo>
                <a:cubicBezTo>
                  <a:pt x="3169018" y="250508"/>
                  <a:pt x="3157707" y="246489"/>
                  <a:pt x="3152944" y="242173"/>
                </a:cubicBezTo>
                <a:cubicBezTo>
                  <a:pt x="3148033" y="238006"/>
                  <a:pt x="3145577" y="233318"/>
                  <a:pt x="3145577" y="228109"/>
                </a:cubicBezTo>
                <a:cubicBezTo>
                  <a:pt x="3145577" y="220965"/>
                  <a:pt x="3148554" y="214900"/>
                  <a:pt x="3154507" y="209915"/>
                </a:cubicBezTo>
                <a:cubicBezTo>
                  <a:pt x="3160460" y="204929"/>
                  <a:pt x="3169315" y="202436"/>
                  <a:pt x="3181073" y="202436"/>
                </a:cubicBezTo>
                <a:cubicBezTo>
                  <a:pt x="3195360" y="202436"/>
                  <a:pt x="3206560" y="205785"/>
                  <a:pt x="3214671" y="212482"/>
                </a:cubicBezTo>
                <a:cubicBezTo>
                  <a:pt x="3222782" y="219179"/>
                  <a:pt x="3228102" y="229895"/>
                  <a:pt x="3230633" y="244629"/>
                </a:cubicBezTo>
                <a:lnTo>
                  <a:pt x="3325957" y="239048"/>
                </a:lnTo>
                <a:cubicBezTo>
                  <a:pt x="3321790" y="205115"/>
                  <a:pt x="3308730" y="180372"/>
                  <a:pt x="3286778" y="164820"/>
                </a:cubicBezTo>
                <a:cubicBezTo>
                  <a:pt x="3264826" y="149267"/>
                  <a:pt x="3232939" y="141491"/>
                  <a:pt x="3191119" y="141491"/>
                </a:cubicBezTo>
                <a:close/>
                <a:moveTo>
                  <a:pt x="0" y="0"/>
                </a:moveTo>
                <a:lnTo>
                  <a:pt x="6096000" y="0"/>
                </a:lnTo>
                <a:lnTo>
                  <a:pt x="6096000" y="6858000"/>
                </a:lnTo>
                <a:lnTo>
                  <a:pt x="0" y="6858000"/>
                </a:lnTo>
                <a:close/>
              </a:path>
            </a:pathLst>
          </a:custGeom>
        </p:spPr>
      </p:pic>
    </p:spTree>
    <p:extLst>
      <p:ext uri="{BB962C8B-B14F-4D97-AF65-F5344CB8AC3E}">
        <p14:creationId xmlns:p14="http://schemas.microsoft.com/office/powerpoint/2010/main" val="2846257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ene board in red background">
            <a:extLst>
              <a:ext uri="{FF2B5EF4-FFF2-40B4-BE49-F238E27FC236}">
                <a16:creationId xmlns:a16="http://schemas.microsoft.com/office/drawing/2014/main" id="{65A6B0B2-4FEC-8CD5-49B0-A3B2093642EA}"/>
              </a:ext>
            </a:extLst>
          </p:cNvPr>
          <p:cNvPicPr>
            <a:picLocks noChangeAspect="1"/>
          </p:cNvPicPr>
          <p:nvPr/>
        </p:nvPicPr>
        <p:blipFill rotWithShape="1">
          <a:blip r:embed="rId2">
            <a:extLst>
              <a:ext uri="{28A0092B-C50C-407E-A947-70E740481C1C}">
                <a14:useLocalDpi xmlns:a14="http://schemas.microsoft.com/office/drawing/2010/main" val="0"/>
              </a:ext>
            </a:extLst>
          </a:blip>
          <a:srcRect l="11048" t="32688" r="30486"/>
          <a:stretch/>
        </p:blipFill>
        <p:spPr>
          <a:xfrm>
            <a:off x="1" y="0"/>
            <a:ext cx="7705075" cy="6858000"/>
          </a:xfrm>
          <a:custGeom>
            <a:avLst/>
            <a:gdLst/>
            <a:ahLst/>
            <a:cxnLst/>
            <a:rect l="l" t="t" r="r" b="b"/>
            <a:pathLst>
              <a:path w="7705075" h="6858000">
                <a:moveTo>
                  <a:pt x="5068399" y="231904"/>
                </a:moveTo>
                <a:lnTo>
                  <a:pt x="5104523" y="349553"/>
                </a:lnTo>
                <a:lnTo>
                  <a:pt x="5032653" y="349553"/>
                </a:lnTo>
                <a:close/>
                <a:moveTo>
                  <a:pt x="3896825" y="231904"/>
                </a:moveTo>
                <a:lnTo>
                  <a:pt x="3932948" y="349553"/>
                </a:lnTo>
                <a:lnTo>
                  <a:pt x="3861078" y="349553"/>
                </a:lnTo>
                <a:close/>
                <a:moveTo>
                  <a:pt x="6823418" y="218063"/>
                </a:moveTo>
                <a:cubicBezTo>
                  <a:pt x="6803028" y="218063"/>
                  <a:pt x="6786657" y="225281"/>
                  <a:pt x="6774305" y="239718"/>
                </a:cubicBezTo>
                <a:cubicBezTo>
                  <a:pt x="6761952" y="254154"/>
                  <a:pt x="6755776" y="278041"/>
                  <a:pt x="6755776" y="311378"/>
                </a:cubicBezTo>
                <a:cubicBezTo>
                  <a:pt x="6755776" y="344418"/>
                  <a:pt x="6761915" y="368156"/>
                  <a:pt x="6774193" y="382593"/>
                </a:cubicBezTo>
                <a:cubicBezTo>
                  <a:pt x="6786471" y="397029"/>
                  <a:pt x="6803177" y="404247"/>
                  <a:pt x="6824311" y="404247"/>
                </a:cubicBezTo>
                <a:cubicBezTo>
                  <a:pt x="6846040" y="404247"/>
                  <a:pt x="6862857" y="397178"/>
                  <a:pt x="6874764" y="383039"/>
                </a:cubicBezTo>
                <a:cubicBezTo>
                  <a:pt x="6886670" y="368900"/>
                  <a:pt x="6892623" y="343525"/>
                  <a:pt x="6892623" y="306913"/>
                </a:cubicBezTo>
                <a:cubicBezTo>
                  <a:pt x="6892623" y="276106"/>
                  <a:pt x="6886409" y="253596"/>
                  <a:pt x="6873982" y="239383"/>
                </a:cubicBezTo>
                <a:cubicBezTo>
                  <a:pt x="6861555" y="225170"/>
                  <a:pt x="6844700" y="218063"/>
                  <a:pt x="6823418" y="218063"/>
                </a:cubicBezTo>
                <a:close/>
                <a:moveTo>
                  <a:pt x="5918543" y="218063"/>
                </a:moveTo>
                <a:cubicBezTo>
                  <a:pt x="5939825" y="218063"/>
                  <a:pt x="5956680" y="225170"/>
                  <a:pt x="5969107" y="239383"/>
                </a:cubicBezTo>
                <a:cubicBezTo>
                  <a:pt x="5981534" y="253596"/>
                  <a:pt x="5987748" y="276106"/>
                  <a:pt x="5987748" y="306913"/>
                </a:cubicBezTo>
                <a:cubicBezTo>
                  <a:pt x="5987748" y="343525"/>
                  <a:pt x="5981795" y="368900"/>
                  <a:pt x="5969889" y="383039"/>
                </a:cubicBezTo>
                <a:cubicBezTo>
                  <a:pt x="5957982" y="397178"/>
                  <a:pt x="5941165" y="404247"/>
                  <a:pt x="5919436" y="404247"/>
                </a:cubicBezTo>
                <a:cubicBezTo>
                  <a:pt x="5898302" y="404247"/>
                  <a:pt x="5881596" y="397029"/>
                  <a:pt x="5869318" y="382593"/>
                </a:cubicBezTo>
                <a:cubicBezTo>
                  <a:pt x="5857040" y="368156"/>
                  <a:pt x="5850900" y="344418"/>
                  <a:pt x="5850900" y="311378"/>
                </a:cubicBezTo>
                <a:cubicBezTo>
                  <a:pt x="5850900" y="278041"/>
                  <a:pt x="5857077" y="254154"/>
                  <a:pt x="5869430" y="239718"/>
                </a:cubicBezTo>
                <a:cubicBezTo>
                  <a:pt x="5881782" y="225281"/>
                  <a:pt x="5898153" y="218063"/>
                  <a:pt x="5918543" y="218063"/>
                </a:cubicBezTo>
                <a:close/>
                <a:moveTo>
                  <a:pt x="7429148" y="147072"/>
                </a:moveTo>
                <a:lnTo>
                  <a:pt x="7700164" y="147072"/>
                </a:lnTo>
                <a:lnTo>
                  <a:pt x="7700164" y="216947"/>
                </a:lnTo>
                <a:lnTo>
                  <a:pt x="7530500" y="216947"/>
                </a:lnTo>
                <a:lnTo>
                  <a:pt x="7530500" y="268962"/>
                </a:lnTo>
                <a:lnTo>
                  <a:pt x="7687886" y="268962"/>
                </a:lnTo>
                <a:lnTo>
                  <a:pt x="7687886" y="335712"/>
                </a:lnTo>
                <a:lnTo>
                  <a:pt x="7530500" y="335712"/>
                </a:lnTo>
                <a:lnTo>
                  <a:pt x="7530500" y="400229"/>
                </a:lnTo>
                <a:lnTo>
                  <a:pt x="7705075" y="400229"/>
                </a:lnTo>
                <a:lnTo>
                  <a:pt x="7705075" y="474345"/>
                </a:lnTo>
                <a:lnTo>
                  <a:pt x="7429148" y="474345"/>
                </a:lnTo>
                <a:close/>
                <a:moveTo>
                  <a:pt x="7049041" y="147072"/>
                </a:moveTo>
                <a:lnTo>
                  <a:pt x="7143473" y="147072"/>
                </a:lnTo>
                <a:lnTo>
                  <a:pt x="7266702" y="328135"/>
                </a:lnTo>
                <a:lnTo>
                  <a:pt x="7266702" y="147072"/>
                </a:lnTo>
                <a:lnTo>
                  <a:pt x="7362027" y="147072"/>
                </a:lnTo>
                <a:lnTo>
                  <a:pt x="7362027" y="474345"/>
                </a:lnTo>
                <a:lnTo>
                  <a:pt x="7266702" y="474345"/>
                </a:lnTo>
                <a:lnTo>
                  <a:pt x="7144143" y="294649"/>
                </a:lnTo>
                <a:lnTo>
                  <a:pt x="7144143" y="474345"/>
                </a:lnTo>
                <a:lnTo>
                  <a:pt x="7049041" y="474345"/>
                </a:lnTo>
                <a:close/>
                <a:moveTo>
                  <a:pt x="6144166" y="147072"/>
                </a:moveTo>
                <a:lnTo>
                  <a:pt x="6238598" y="147072"/>
                </a:lnTo>
                <a:lnTo>
                  <a:pt x="6361827" y="328135"/>
                </a:lnTo>
                <a:lnTo>
                  <a:pt x="6361827" y="147072"/>
                </a:lnTo>
                <a:lnTo>
                  <a:pt x="6457152" y="147072"/>
                </a:lnTo>
                <a:lnTo>
                  <a:pt x="6457152" y="474345"/>
                </a:lnTo>
                <a:lnTo>
                  <a:pt x="6361827" y="474345"/>
                </a:lnTo>
                <a:lnTo>
                  <a:pt x="6239267" y="294649"/>
                </a:lnTo>
                <a:lnTo>
                  <a:pt x="6239267" y="474345"/>
                </a:lnTo>
                <a:lnTo>
                  <a:pt x="6144166" y="474345"/>
                </a:lnTo>
                <a:close/>
                <a:moveTo>
                  <a:pt x="5585540" y="147072"/>
                </a:moveTo>
                <a:lnTo>
                  <a:pt x="5585540" y="474345"/>
                </a:lnTo>
                <a:lnTo>
                  <a:pt x="5686892" y="474345"/>
                </a:lnTo>
                <a:lnTo>
                  <a:pt x="5686892" y="147072"/>
                </a:lnTo>
                <a:close/>
                <a:moveTo>
                  <a:pt x="5225153" y="147072"/>
                </a:moveTo>
                <a:lnTo>
                  <a:pt x="5225153" y="227886"/>
                </a:lnTo>
                <a:lnTo>
                  <a:pt x="5328290" y="227886"/>
                </a:lnTo>
                <a:lnTo>
                  <a:pt x="5328290" y="474345"/>
                </a:lnTo>
                <a:lnTo>
                  <a:pt x="5429419" y="474345"/>
                </a:lnTo>
                <a:lnTo>
                  <a:pt x="5429419" y="227886"/>
                </a:lnTo>
                <a:lnTo>
                  <a:pt x="5532557" y="227886"/>
                </a:lnTo>
                <a:lnTo>
                  <a:pt x="5532557" y="147072"/>
                </a:lnTo>
                <a:close/>
                <a:moveTo>
                  <a:pt x="5014486" y="147072"/>
                </a:moveTo>
                <a:lnTo>
                  <a:pt x="4891480" y="474345"/>
                </a:lnTo>
                <a:lnTo>
                  <a:pt x="4994736" y="474345"/>
                </a:lnTo>
                <a:lnTo>
                  <a:pt x="5010688" y="420320"/>
                </a:lnTo>
                <a:lnTo>
                  <a:pt x="5125501" y="420320"/>
                </a:lnTo>
                <a:lnTo>
                  <a:pt x="5141874" y="474345"/>
                </a:lnTo>
                <a:lnTo>
                  <a:pt x="5247774" y="474345"/>
                </a:lnTo>
                <a:lnTo>
                  <a:pt x="5124796" y="147072"/>
                </a:lnTo>
                <a:close/>
                <a:moveTo>
                  <a:pt x="4413965" y="147072"/>
                </a:moveTo>
                <a:lnTo>
                  <a:pt x="4413965" y="474345"/>
                </a:lnTo>
                <a:lnTo>
                  <a:pt x="4515317" y="474345"/>
                </a:lnTo>
                <a:lnTo>
                  <a:pt x="4515317" y="147072"/>
                </a:lnTo>
                <a:close/>
                <a:moveTo>
                  <a:pt x="4105147" y="147072"/>
                </a:moveTo>
                <a:lnTo>
                  <a:pt x="4105147" y="474345"/>
                </a:lnTo>
                <a:lnTo>
                  <a:pt x="4364108" y="474345"/>
                </a:lnTo>
                <a:lnTo>
                  <a:pt x="4364108" y="393755"/>
                </a:lnTo>
                <a:lnTo>
                  <a:pt x="4206275" y="393755"/>
                </a:lnTo>
                <a:lnTo>
                  <a:pt x="4206275" y="147072"/>
                </a:lnTo>
                <a:close/>
                <a:moveTo>
                  <a:pt x="3842911" y="147072"/>
                </a:moveTo>
                <a:lnTo>
                  <a:pt x="3719905" y="474345"/>
                </a:lnTo>
                <a:lnTo>
                  <a:pt x="3823162" y="474345"/>
                </a:lnTo>
                <a:lnTo>
                  <a:pt x="3839113" y="420320"/>
                </a:lnTo>
                <a:lnTo>
                  <a:pt x="3953926" y="420320"/>
                </a:lnTo>
                <a:lnTo>
                  <a:pt x="3970299" y="474345"/>
                </a:lnTo>
                <a:lnTo>
                  <a:pt x="4076200" y="474345"/>
                </a:lnTo>
                <a:lnTo>
                  <a:pt x="3953221" y="147072"/>
                </a:lnTo>
                <a:close/>
                <a:moveTo>
                  <a:pt x="3390995" y="147072"/>
                </a:moveTo>
                <a:lnTo>
                  <a:pt x="3390995" y="342057"/>
                </a:lnTo>
                <a:cubicBezTo>
                  <a:pt x="3390995" y="358118"/>
                  <a:pt x="3394120" y="376560"/>
                  <a:pt x="3400371" y="397382"/>
                </a:cubicBezTo>
                <a:cubicBezTo>
                  <a:pt x="3404241" y="410321"/>
                  <a:pt x="3411421" y="422888"/>
                  <a:pt x="3421914" y="435084"/>
                </a:cubicBezTo>
                <a:cubicBezTo>
                  <a:pt x="3432406" y="447280"/>
                  <a:pt x="3443978" y="456687"/>
                  <a:pt x="3456628" y="463305"/>
                </a:cubicBezTo>
                <a:cubicBezTo>
                  <a:pt x="3469278" y="469923"/>
                  <a:pt x="3485017" y="474348"/>
                  <a:pt x="3503844" y="476579"/>
                </a:cubicBezTo>
                <a:cubicBezTo>
                  <a:pt x="3522670" y="478811"/>
                  <a:pt x="3540046" y="479926"/>
                  <a:pt x="3555971" y="479926"/>
                </a:cubicBezTo>
                <a:cubicBezTo>
                  <a:pt x="3583504" y="479926"/>
                  <a:pt x="3607093" y="476282"/>
                  <a:pt x="3626739" y="468994"/>
                </a:cubicBezTo>
                <a:cubicBezTo>
                  <a:pt x="3640877" y="463790"/>
                  <a:pt x="3654383" y="454755"/>
                  <a:pt x="3667257" y="441890"/>
                </a:cubicBezTo>
                <a:cubicBezTo>
                  <a:pt x="3680131" y="429024"/>
                  <a:pt x="3689581" y="414002"/>
                  <a:pt x="3695609" y="396824"/>
                </a:cubicBezTo>
                <a:cubicBezTo>
                  <a:pt x="3701636" y="379646"/>
                  <a:pt x="3704650" y="361390"/>
                  <a:pt x="3704650" y="342057"/>
                </a:cubicBezTo>
                <a:lnTo>
                  <a:pt x="3704650" y="147072"/>
                </a:lnTo>
                <a:lnTo>
                  <a:pt x="3603745" y="147072"/>
                </a:lnTo>
                <a:lnTo>
                  <a:pt x="3603745" y="346699"/>
                </a:lnTo>
                <a:cubicBezTo>
                  <a:pt x="3603745" y="364840"/>
                  <a:pt x="3598796" y="378855"/>
                  <a:pt x="3588899" y="388744"/>
                </a:cubicBezTo>
                <a:cubicBezTo>
                  <a:pt x="3579002" y="398633"/>
                  <a:pt x="3565347" y="403577"/>
                  <a:pt x="3547934" y="403577"/>
                </a:cubicBezTo>
                <a:cubicBezTo>
                  <a:pt x="3530372" y="403577"/>
                  <a:pt x="3516643" y="398559"/>
                  <a:pt x="3506746" y="388522"/>
                </a:cubicBezTo>
                <a:cubicBezTo>
                  <a:pt x="3496849" y="378486"/>
                  <a:pt x="3491900" y="364545"/>
                  <a:pt x="3491900" y="346699"/>
                </a:cubicBezTo>
                <a:lnTo>
                  <a:pt x="3491900" y="147072"/>
                </a:lnTo>
                <a:close/>
                <a:moveTo>
                  <a:pt x="2880440" y="147072"/>
                </a:moveTo>
                <a:lnTo>
                  <a:pt x="2880440" y="474345"/>
                </a:lnTo>
                <a:lnTo>
                  <a:pt x="2981792" y="474345"/>
                </a:lnTo>
                <a:lnTo>
                  <a:pt x="2981792" y="147072"/>
                </a:lnTo>
                <a:close/>
                <a:moveTo>
                  <a:pt x="2491850" y="147072"/>
                </a:moveTo>
                <a:lnTo>
                  <a:pt x="2615449" y="474345"/>
                </a:lnTo>
                <a:lnTo>
                  <a:pt x="2725061" y="474345"/>
                </a:lnTo>
                <a:lnTo>
                  <a:pt x="2846582" y="147072"/>
                </a:lnTo>
                <a:lnTo>
                  <a:pt x="2743943" y="147072"/>
                </a:lnTo>
                <a:lnTo>
                  <a:pt x="2671225" y="382593"/>
                </a:lnTo>
                <a:lnTo>
                  <a:pt x="2597565" y="147072"/>
                </a:lnTo>
                <a:close/>
                <a:moveTo>
                  <a:pt x="6823641" y="141491"/>
                </a:moveTo>
                <a:cubicBezTo>
                  <a:pt x="6878112" y="141491"/>
                  <a:pt x="6920082" y="156113"/>
                  <a:pt x="6949550" y="185358"/>
                </a:cubicBezTo>
                <a:cubicBezTo>
                  <a:pt x="6979018" y="214603"/>
                  <a:pt x="6993752" y="255568"/>
                  <a:pt x="6993752" y="308253"/>
                </a:cubicBezTo>
                <a:cubicBezTo>
                  <a:pt x="6993752" y="346502"/>
                  <a:pt x="6987315" y="377867"/>
                  <a:pt x="6974441" y="402349"/>
                </a:cubicBezTo>
                <a:cubicBezTo>
                  <a:pt x="6961568" y="426832"/>
                  <a:pt x="6942964" y="445882"/>
                  <a:pt x="6918631" y="459500"/>
                </a:cubicBezTo>
                <a:cubicBezTo>
                  <a:pt x="6894297" y="473117"/>
                  <a:pt x="6863974" y="479926"/>
                  <a:pt x="6827660" y="479926"/>
                </a:cubicBezTo>
                <a:cubicBezTo>
                  <a:pt x="6790750" y="479926"/>
                  <a:pt x="6760203" y="474047"/>
                  <a:pt x="6736019" y="462290"/>
                </a:cubicBezTo>
                <a:cubicBezTo>
                  <a:pt x="6711834" y="450533"/>
                  <a:pt x="6692226" y="431929"/>
                  <a:pt x="6677194" y="406479"/>
                </a:cubicBezTo>
                <a:cubicBezTo>
                  <a:pt x="6662163" y="381030"/>
                  <a:pt x="6654647" y="349181"/>
                  <a:pt x="6654647" y="310932"/>
                </a:cubicBezTo>
                <a:cubicBezTo>
                  <a:pt x="6654647" y="257502"/>
                  <a:pt x="6669530" y="215905"/>
                  <a:pt x="6699295" y="186139"/>
                </a:cubicBezTo>
                <a:cubicBezTo>
                  <a:pt x="6729061" y="156374"/>
                  <a:pt x="6770510" y="141491"/>
                  <a:pt x="6823641" y="141491"/>
                </a:cubicBezTo>
                <a:close/>
                <a:moveTo>
                  <a:pt x="5918766" y="141491"/>
                </a:moveTo>
                <a:cubicBezTo>
                  <a:pt x="5865634" y="141491"/>
                  <a:pt x="5824186" y="156374"/>
                  <a:pt x="5794420" y="186139"/>
                </a:cubicBezTo>
                <a:cubicBezTo>
                  <a:pt x="5764655" y="215905"/>
                  <a:pt x="5749772" y="257502"/>
                  <a:pt x="5749772" y="310932"/>
                </a:cubicBezTo>
                <a:cubicBezTo>
                  <a:pt x="5749772" y="349181"/>
                  <a:pt x="5757288" y="381030"/>
                  <a:pt x="5772319" y="406479"/>
                </a:cubicBezTo>
                <a:cubicBezTo>
                  <a:pt x="5787351" y="431929"/>
                  <a:pt x="5806959" y="450533"/>
                  <a:pt x="5831143" y="462290"/>
                </a:cubicBezTo>
                <a:cubicBezTo>
                  <a:pt x="5855328" y="474047"/>
                  <a:pt x="5885875" y="479926"/>
                  <a:pt x="5922784" y="479926"/>
                </a:cubicBezTo>
                <a:cubicBezTo>
                  <a:pt x="5959098" y="479926"/>
                  <a:pt x="5989422" y="473117"/>
                  <a:pt x="6013756" y="459500"/>
                </a:cubicBezTo>
                <a:cubicBezTo>
                  <a:pt x="6038089" y="445882"/>
                  <a:pt x="6056693" y="426832"/>
                  <a:pt x="6069566" y="402349"/>
                </a:cubicBezTo>
                <a:cubicBezTo>
                  <a:pt x="6082440" y="377867"/>
                  <a:pt x="6088877" y="346502"/>
                  <a:pt x="6088877" y="308253"/>
                </a:cubicBezTo>
                <a:cubicBezTo>
                  <a:pt x="6088877" y="255568"/>
                  <a:pt x="6074143" y="214603"/>
                  <a:pt x="6044675" y="185358"/>
                </a:cubicBezTo>
                <a:cubicBezTo>
                  <a:pt x="6015207" y="156113"/>
                  <a:pt x="5973237" y="141491"/>
                  <a:pt x="5918766" y="141491"/>
                </a:cubicBezTo>
                <a:close/>
                <a:moveTo>
                  <a:pt x="4724644" y="141491"/>
                </a:moveTo>
                <a:cubicBezTo>
                  <a:pt x="4690562" y="141491"/>
                  <a:pt x="4663736" y="145770"/>
                  <a:pt x="4644165" y="154327"/>
                </a:cubicBezTo>
                <a:cubicBezTo>
                  <a:pt x="4624594" y="162885"/>
                  <a:pt x="4609934" y="174642"/>
                  <a:pt x="4600186" y="189600"/>
                </a:cubicBezTo>
                <a:cubicBezTo>
                  <a:pt x="4590438" y="204557"/>
                  <a:pt x="4585564" y="220444"/>
                  <a:pt x="4585564" y="237262"/>
                </a:cubicBezTo>
                <a:cubicBezTo>
                  <a:pt x="4585564" y="262860"/>
                  <a:pt x="4595089" y="283919"/>
                  <a:pt x="4614139" y="300439"/>
                </a:cubicBezTo>
                <a:cubicBezTo>
                  <a:pt x="4633040" y="316959"/>
                  <a:pt x="4664666" y="330205"/>
                  <a:pt x="4709017" y="340177"/>
                </a:cubicBezTo>
                <a:cubicBezTo>
                  <a:pt x="4736103" y="346130"/>
                  <a:pt x="4753368" y="352455"/>
                  <a:pt x="4760809" y="359152"/>
                </a:cubicBezTo>
                <a:cubicBezTo>
                  <a:pt x="4768250" y="365849"/>
                  <a:pt x="4771971" y="373440"/>
                  <a:pt x="4771971" y="381923"/>
                </a:cubicBezTo>
                <a:cubicBezTo>
                  <a:pt x="4771971" y="390853"/>
                  <a:pt x="4768064" y="398703"/>
                  <a:pt x="4760251" y="405475"/>
                </a:cubicBezTo>
                <a:cubicBezTo>
                  <a:pt x="4752437" y="412247"/>
                  <a:pt x="4741312" y="415632"/>
                  <a:pt x="4726876" y="415632"/>
                </a:cubicBezTo>
                <a:cubicBezTo>
                  <a:pt x="4707528" y="415632"/>
                  <a:pt x="4692646" y="409010"/>
                  <a:pt x="4682228" y="395764"/>
                </a:cubicBezTo>
                <a:cubicBezTo>
                  <a:pt x="4675828" y="387578"/>
                  <a:pt x="4671587" y="375672"/>
                  <a:pt x="4669503" y="360045"/>
                </a:cubicBezTo>
                <a:lnTo>
                  <a:pt x="4573286" y="366073"/>
                </a:lnTo>
                <a:cubicBezTo>
                  <a:pt x="4576113" y="399113"/>
                  <a:pt x="4588243" y="426348"/>
                  <a:pt x="4609674" y="447779"/>
                </a:cubicBezTo>
                <a:cubicBezTo>
                  <a:pt x="4631105" y="469211"/>
                  <a:pt x="4669652" y="479926"/>
                  <a:pt x="4725313" y="479926"/>
                </a:cubicBezTo>
                <a:cubicBezTo>
                  <a:pt x="4757014" y="479926"/>
                  <a:pt x="4783282" y="475350"/>
                  <a:pt x="4804118" y="466197"/>
                </a:cubicBezTo>
                <a:cubicBezTo>
                  <a:pt x="4824954" y="457044"/>
                  <a:pt x="4841176" y="443612"/>
                  <a:pt x="4852785" y="425902"/>
                </a:cubicBezTo>
                <a:cubicBezTo>
                  <a:pt x="4864393" y="408191"/>
                  <a:pt x="4870197" y="388843"/>
                  <a:pt x="4870197" y="367859"/>
                </a:cubicBezTo>
                <a:cubicBezTo>
                  <a:pt x="4870197" y="349999"/>
                  <a:pt x="4865844" y="333851"/>
                  <a:pt x="4857138" y="319415"/>
                </a:cubicBezTo>
                <a:cubicBezTo>
                  <a:pt x="4848431" y="304979"/>
                  <a:pt x="4834516" y="292886"/>
                  <a:pt x="4815392" y="283138"/>
                </a:cubicBezTo>
                <a:cubicBezTo>
                  <a:pt x="4796267" y="273390"/>
                  <a:pt x="4764604" y="263753"/>
                  <a:pt x="4720402" y="254228"/>
                </a:cubicBezTo>
                <a:cubicBezTo>
                  <a:pt x="4702543" y="250508"/>
                  <a:pt x="4691232" y="246489"/>
                  <a:pt x="4686469" y="242173"/>
                </a:cubicBezTo>
                <a:cubicBezTo>
                  <a:pt x="4681558" y="238006"/>
                  <a:pt x="4679102" y="233318"/>
                  <a:pt x="4679102" y="228109"/>
                </a:cubicBezTo>
                <a:cubicBezTo>
                  <a:pt x="4679102" y="220965"/>
                  <a:pt x="4682079" y="214900"/>
                  <a:pt x="4688032" y="209915"/>
                </a:cubicBezTo>
                <a:cubicBezTo>
                  <a:pt x="4693985" y="204929"/>
                  <a:pt x="4702840" y="202436"/>
                  <a:pt x="4714598" y="202436"/>
                </a:cubicBezTo>
                <a:cubicBezTo>
                  <a:pt x="4728885" y="202436"/>
                  <a:pt x="4740084" y="205785"/>
                  <a:pt x="4748196" y="212482"/>
                </a:cubicBezTo>
                <a:cubicBezTo>
                  <a:pt x="4756307" y="219179"/>
                  <a:pt x="4761628" y="229895"/>
                  <a:pt x="4764158" y="244629"/>
                </a:cubicBezTo>
                <a:lnTo>
                  <a:pt x="4859482" y="239048"/>
                </a:lnTo>
                <a:cubicBezTo>
                  <a:pt x="4855315" y="205115"/>
                  <a:pt x="4842255" y="180372"/>
                  <a:pt x="4820303" y="164820"/>
                </a:cubicBezTo>
                <a:cubicBezTo>
                  <a:pt x="4798351" y="149267"/>
                  <a:pt x="4766464" y="141491"/>
                  <a:pt x="4724644" y="141491"/>
                </a:cubicBezTo>
                <a:close/>
                <a:moveTo>
                  <a:pt x="3191119" y="141491"/>
                </a:moveTo>
                <a:cubicBezTo>
                  <a:pt x="3157037" y="141491"/>
                  <a:pt x="3130211" y="145770"/>
                  <a:pt x="3110640" y="154327"/>
                </a:cubicBezTo>
                <a:cubicBezTo>
                  <a:pt x="3091069" y="162885"/>
                  <a:pt x="3076409" y="174642"/>
                  <a:pt x="3066661" y="189600"/>
                </a:cubicBezTo>
                <a:cubicBezTo>
                  <a:pt x="3056913" y="204557"/>
                  <a:pt x="3052039" y="220444"/>
                  <a:pt x="3052039" y="237262"/>
                </a:cubicBezTo>
                <a:cubicBezTo>
                  <a:pt x="3052039" y="262860"/>
                  <a:pt x="3061564" y="283919"/>
                  <a:pt x="3080614" y="300439"/>
                </a:cubicBezTo>
                <a:cubicBezTo>
                  <a:pt x="3099515" y="316959"/>
                  <a:pt x="3131141" y="330205"/>
                  <a:pt x="3175492" y="340177"/>
                </a:cubicBezTo>
                <a:cubicBezTo>
                  <a:pt x="3202578" y="346130"/>
                  <a:pt x="3219842" y="352455"/>
                  <a:pt x="3227284" y="359152"/>
                </a:cubicBezTo>
                <a:cubicBezTo>
                  <a:pt x="3234725" y="365849"/>
                  <a:pt x="3238446" y="373440"/>
                  <a:pt x="3238446" y="381923"/>
                </a:cubicBezTo>
                <a:cubicBezTo>
                  <a:pt x="3238446" y="390853"/>
                  <a:pt x="3234539" y="398703"/>
                  <a:pt x="3226726" y="405475"/>
                </a:cubicBezTo>
                <a:cubicBezTo>
                  <a:pt x="3218912" y="412247"/>
                  <a:pt x="3207788" y="415632"/>
                  <a:pt x="3193351" y="415632"/>
                </a:cubicBezTo>
                <a:cubicBezTo>
                  <a:pt x="3174003" y="415632"/>
                  <a:pt x="3159121" y="409010"/>
                  <a:pt x="3148703" y="395764"/>
                </a:cubicBezTo>
                <a:cubicBezTo>
                  <a:pt x="3142303" y="387578"/>
                  <a:pt x="3138061" y="375672"/>
                  <a:pt x="3135978" y="360045"/>
                </a:cubicBezTo>
                <a:lnTo>
                  <a:pt x="3039761" y="366073"/>
                </a:lnTo>
                <a:cubicBezTo>
                  <a:pt x="3042588" y="399113"/>
                  <a:pt x="3054718" y="426348"/>
                  <a:pt x="3076149" y="447779"/>
                </a:cubicBezTo>
                <a:cubicBezTo>
                  <a:pt x="3097580" y="469211"/>
                  <a:pt x="3136127" y="479926"/>
                  <a:pt x="3191788" y="479926"/>
                </a:cubicBezTo>
                <a:cubicBezTo>
                  <a:pt x="3223489" y="479926"/>
                  <a:pt x="3249757" y="475350"/>
                  <a:pt x="3270593" y="466197"/>
                </a:cubicBezTo>
                <a:cubicBezTo>
                  <a:pt x="3291429" y="457044"/>
                  <a:pt x="3307651" y="443612"/>
                  <a:pt x="3319260" y="425902"/>
                </a:cubicBezTo>
                <a:cubicBezTo>
                  <a:pt x="3330868" y="408191"/>
                  <a:pt x="3336673" y="388843"/>
                  <a:pt x="3336673" y="367859"/>
                </a:cubicBezTo>
                <a:cubicBezTo>
                  <a:pt x="3336673" y="349999"/>
                  <a:pt x="3332319" y="333851"/>
                  <a:pt x="3323613" y="319415"/>
                </a:cubicBezTo>
                <a:cubicBezTo>
                  <a:pt x="3314907" y="304979"/>
                  <a:pt x="3300991" y="292886"/>
                  <a:pt x="3281867" y="283138"/>
                </a:cubicBezTo>
                <a:cubicBezTo>
                  <a:pt x="3262742" y="273390"/>
                  <a:pt x="3231079" y="263753"/>
                  <a:pt x="3186877" y="254228"/>
                </a:cubicBezTo>
                <a:cubicBezTo>
                  <a:pt x="3169018" y="250508"/>
                  <a:pt x="3157707" y="246489"/>
                  <a:pt x="3152944" y="242173"/>
                </a:cubicBezTo>
                <a:cubicBezTo>
                  <a:pt x="3148033" y="238006"/>
                  <a:pt x="3145577" y="233318"/>
                  <a:pt x="3145577" y="228109"/>
                </a:cubicBezTo>
                <a:cubicBezTo>
                  <a:pt x="3145577" y="220965"/>
                  <a:pt x="3148554" y="214900"/>
                  <a:pt x="3154507" y="209915"/>
                </a:cubicBezTo>
                <a:cubicBezTo>
                  <a:pt x="3160460" y="204929"/>
                  <a:pt x="3169315" y="202436"/>
                  <a:pt x="3181073" y="202436"/>
                </a:cubicBezTo>
                <a:cubicBezTo>
                  <a:pt x="3195360" y="202436"/>
                  <a:pt x="3206560" y="205785"/>
                  <a:pt x="3214671" y="212482"/>
                </a:cubicBezTo>
                <a:cubicBezTo>
                  <a:pt x="3222782" y="219179"/>
                  <a:pt x="3228102" y="229895"/>
                  <a:pt x="3230633" y="244629"/>
                </a:cubicBezTo>
                <a:lnTo>
                  <a:pt x="3325957" y="239048"/>
                </a:lnTo>
                <a:cubicBezTo>
                  <a:pt x="3321790" y="205115"/>
                  <a:pt x="3308730" y="180372"/>
                  <a:pt x="3286778" y="164820"/>
                </a:cubicBezTo>
                <a:cubicBezTo>
                  <a:pt x="3264826" y="149267"/>
                  <a:pt x="3232939" y="141491"/>
                  <a:pt x="3191119" y="141491"/>
                </a:cubicBezTo>
                <a:close/>
                <a:moveTo>
                  <a:pt x="0" y="0"/>
                </a:moveTo>
                <a:lnTo>
                  <a:pt x="6096000" y="0"/>
                </a:lnTo>
                <a:lnTo>
                  <a:pt x="6096000" y="6858000"/>
                </a:lnTo>
                <a:lnTo>
                  <a:pt x="0" y="6858000"/>
                </a:lnTo>
                <a:close/>
              </a:path>
            </a:pathLst>
          </a:custGeom>
        </p:spPr>
      </p:pic>
      <p:pic>
        <p:nvPicPr>
          <p:cNvPr id="5" name="Picture 4">
            <a:extLst>
              <a:ext uri="{FF2B5EF4-FFF2-40B4-BE49-F238E27FC236}">
                <a16:creationId xmlns:a16="http://schemas.microsoft.com/office/drawing/2014/main" id="{88C550A3-1944-0883-1134-7ABE57C6C45A}"/>
              </a:ext>
            </a:extLst>
          </p:cNvPr>
          <p:cNvPicPr>
            <a:picLocks noChangeAspect="1"/>
          </p:cNvPicPr>
          <p:nvPr/>
        </p:nvPicPr>
        <p:blipFill>
          <a:blip r:embed="rId3"/>
          <a:stretch>
            <a:fillRect/>
          </a:stretch>
        </p:blipFill>
        <p:spPr>
          <a:xfrm>
            <a:off x="0" y="887558"/>
            <a:ext cx="6095999" cy="5082884"/>
          </a:xfrm>
          <a:prstGeom prst="rect">
            <a:avLst/>
          </a:prstGeom>
        </p:spPr>
      </p:pic>
      <p:sp>
        <p:nvSpPr>
          <p:cNvPr id="4" name="TextBox 3">
            <a:extLst>
              <a:ext uri="{FF2B5EF4-FFF2-40B4-BE49-F238E27FC236}">
                <a16:creationId xmlns:a16="http://schemas.microsoft.com/office/drawing/2014/main" id="{3B3860A3-2D94-F0D8-7D85-0AD2E8DEC67C}"/>
              </a:ext>
            </a:extLst>
          </p:cNvPr>
          <p:cNvSpPr txBox="1"/>
          <p:nvPr/>
        </p:nvSpPr>
        <p:spPr>
          <a:xfrm>
            <a:off x="6096001" y="6858000"/>
            <a:ext cx="6095999" cy="5109091"/>
          </a:xfrm>
          <a:prstGeom prst="rect">
            <a:avLst/>
          </a:prstGeom>
          <a:solidFill>
            <a:schemeClr val="bg1"/>
          </a:solidFill>
        </p:spPr>
        <p:txBody>
          <a:bodyPr wrap="square" rtlCol="0">
            <a:spAutoFit/>
          </a:bodyPr>
          <a:lstStyle/>
          <a:p>
            <a:r>
              <a:rPr lang="en-AU" b="1" dirty="0"/>
              <a:t>Presented by</a:t>
            </a:r>
          </a:p>
          <a:p>
            <a:r>
              <a:rPr lang="en-AU" sz="1400" dirty="0" err="1"/>
              <a:t>Abeyakoon</a:t>
            </a:r>
            <a:r>
              <a:rPr lang="en-AU" sz="1400" dirty="0"/>
              <a:t> (Ayesha) </a:t>
            </a:r>
            <a:r>
              <a:rPr lang="en-AU" sz="1400" dirty="0" err="1"/>
              <a:t>Karunadhipathi</a:t>
            </a:r>
            <a:endParaRPr lang="en-AU" sz="1400" dirty="0"/>
          </a:p>
          <a:p>
            <a:endParaRPr lang="en-AU" b="1" dirty="0"/>
          </a:p>
          <a:p>
            <a:r>
              <a:rPr lang="en-AU" b="1" dirty="0"/>
              <a:t>Visualisation: </a:t>
            </a:r>
          </a:p>
          <a:p>
            <a:r>
              <a:rPr lang="en-AU" sz="1400" dirty="0"/>
              <a:t>Clustered column bar chart</a:t>
            </a:r>
          </a:p>
          <a:p>
            <a:endParaRPr lang="en-AU" dirty="0"/>
          </a:p>
          <a:p>
            <a:r>
              <a:rPr lang="en-AU" b="1" dirty="0"/>
              <a:t>Key components: </a:t>
            </a:r>
          </a:p>
          <a:p>
            <a:r>
              <a:rPr lang="en-AU" sz="1400" dirty="0"/>
              <a:t>X axis: Movie titles  </a:t>
            </a:r>
          </a:p>
          <a:p>
            <a:r>
              <a:rPr lang="en-AU" sz="1400" dirty="0"/>
              <a:t>Y axis: Worldwide Earnings</a:t>
            </a:r>
          </a:p>
          <a:p>
            <a:pPr marL="285750" indent="-285750">
              <a:buFont typeface="Arial" panose="020B0604020202020204" pitchFamily="34" charset="0"/>
              <a:buChar char="•"/>
            </a:pPr>
            <a:endParaRPr lang="en-AU" dirty="0"/>
          </a:p>
          <a:p>
            <a:r>
              <a:rPr lang="en-AU" b="1" dirty="0"/>
              <a:t>Key insights:</a:t>
            </a:r>
          </a:p>
          <a:p>
            <a:r>
              <a:rPr lang="en-AU" sz="1400" dirty="0"/>
              <a:t>Action - Highest earnings: Star Wars: The Force Awakens (2015)</a:t>
            </a:r>
          </a:p>
          <a:p>
            <a:r>
              <a:rPr lang="en-AU" sz="1400" dirty="0"/>
              <a:t>Animation - Highest earnings: Toy Story (2010)</a:t>
            </a:r>
          </a:p>
          <a:p>
            <a:r>
              <a:rPr lang="en-AU" sz="1400" dirty="0"/>
              <a:t>Adventure - Highest earnings: The Hobbit: An Unexpected Journey (2012)</a:t>
            </a:r>
          </a:p>
          <a:p>
            <a:r>
              <a:rPr lang="en-AU" sz="1400" dirty="0"/>
              <a:t>Biography – Highest earnings: The Kings Speech (2010)</a:t>
            </a:r>
          </a:p>
          <a:p>
            <a:r>
              <a:rPr lang="en-AU" sz="1400" dirty="0"/>
              <a:t>Comedy – Highest earnings: La </a:t>
            </a:r>
            <a:r>
              <a:rPr lang="en-AU" sz="1400" dirty="0" err="1"/>
              <a:t>La</a:t>
            </a:r>
            <a:r>
              <a:rPr lang="en-AU" sz="1400" dirty="0"/>
              <a:t> Land (2016)</a:t>
            </a:r>
          </a:p>
          <a:p>
            <a:r>
              <a:rPr lang="en-AU" sz="1400" dirty="0"/>
              <a:t>Crime – Highest earnings:  Gone Girl (2014)</a:t>
            </a:r>
          </a:p>
          <a:p>
            <a:r>
              <a:rPr lang="en-AU" sz="1400" dirty="0"/>
              <a:t>Mystery – Highest Earnings:  Shutter Island (2010)</a:t>
            </a:r>
          </a:p>
          <a:p>
            <a:endParaRPr lang="en-AU" sz="1400" dirty="0"/>
          </a:p>
          <a:p>
            <a:r>
              <a:rPr lang="en-AU" sz="1400" dirty="0"/>
              <a:t>Highest earnings overall: Star Wars: The Force Awakens (2015)</a:t>
            </a:r>
          </a:p>
          <a:p>
            <a:r>
              <a:rPr lang="en-AU" dirty="0"/>
              <a:t>	</a:t>
            </a:r>
          </a:p>
        </p:txBody>
      </p:sp>
    </p:spTree>
    <p:extLst>
      <p:ext uri="{BB962C8B-B14F-4D97-AF65-F5344CB8AC3E}">
        <p14:creationId xmlns:p14="http://schemas.microsoft.com/office/powerpoint/2010/main" val="3696540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865</TotalTime>
  <Words>2060</Words>
  <Application>Microsoft Office PowerPoint</Application>
  <PresentationFormat>Widescreen</PresentationFormat>
  <Paragraphs>303</Paragraphs>
  <Slides>27</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Aptos</vt:lpstr>
      <vt:lpstr>Aptos Display</vt:lpstr>
      <vt:lpstr>Arial</vt:lpstr>
      <vt:lpstr>Arial Black</vt:lpstr>
      <vt:lpstr>Franklin Gothic Book</vt:lpstr>
      <vt:lpstr>Slack-Lato</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Theo Demetriou</dc:creator>
  <cp:lastModifiedBy>Theo Demetriou</cp:lastModifiedBy>
  <cp:revision>2</cp:revision>
  <dcterms:created xsi:type="dcterms:W3CDTF">2024-03-20T08:16:04Z</dcterms:created>
  <dcterms:modified xsi:type="dcterms:W3CDTF">2024-03-31T09:06:53Z</dcterms:modified>
</cp:coreProperties>
</file>